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61" r:id="rId3"/>
    <p:sldId id="262" r:id="rId4"/>
    <p:sldId id="264" r:id="rId5"/>
    <p:sldId id="289" r:id="rId6"/>
    <p:sldId id="292" r:id="rId7"/>
    <p:sldId id="293" r:id="rId8"/>
    <p:sldId id="290" r:id="rId9"/>
    <p:sldId id="294" r:id="rId10"/>
    <p:sldId id="301" r:id="rId11"/>
    <p:sldId id="283" r:id="rId12"/>
    <p:sldId id="297" r:id="rId13"/>
    <p:sldId id="291" r:id="rId14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16"/>
    </p:embeddedFont>
    <p:embeddedFont>
      <p:font typeface="Fira Sans" panose="020B0503050000020004" pitchFamily="34" charset="0"/>
      <p:regular r:id="rId17"/>
      <p:bold r:id="rId18"/>
      <p:italic r:id="rId19"/>
      <p:boldItalic r:id="rId20"/>
    </p:embeddedFont>
    <p:embeddedFont>
      <p:font typeface="Fira Sans Extra Condensed Medium" panose="020B0604020202020204" charset="0"/>
      <p:regular r:id="rId21"/>
      <p:bold r:id="rId22"/>
      <p:italic r:id="rId23"/>
      <p:boldItalic r:id="rId24"/>
    </p:embeddedFont>
    <p:embeddedFont>
      <p:font typeface="Fira Sans Extra Condensed SemiBold" panose="020B0604020202020204" charset="0"/>
      <p:regular r:id="rId25"/>
      <p:bold r:id="rId26"/>
      <p:italic r:id="rId27"/>
      <p:boldItalic r:id="rId28"/>
    </p:embeddedFont>
    <p:embeddedFont>
      <p:font typeface="Fira Sans Medium" panose="020B0603050000020004" pitchFamily="34" charset="0"/>
      <p:regular r:id="rId29"/>
      <p:bold r:id="rId30"/>
      <p:italic r:id="rId31"/>
      <p:boldItalic r:id="rId32"/>
    </p:embeddedFont>
    <p:embeddedFont>
      <p:font typeface="Fira Sans SemiBold" panose="020B0603050000020004" pitchFamily="34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59">
          <p15:clr>
            <a:srgbClr val="EA4335"/>
          </p15:clr>
        </p15:guide>
        <p15:guide id="2" pos="288">
          <p15:clr>
            <a:srgbClr val="EA4335"/>
          </p15:clr>
        </p15:guide>
        <p15:guide id="3" pos="5472">
          <p15:clr>
            <a:srgbClr val="EA4335"/>
          </p15:clr>
        </p15:guide>
        <p15:guide id="4" orient="horz" pos="2984">
          <p15:clr>
            <a:srgbClr val="EA4335"/>
          </p15:clr>
        </p15:guide>
        <p15:guide id="5" orient="horz" pos="504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8B61"/>
    <a:srgbClr val="6C3E00"/>
    <a:srgbClr val="FFFFFF"/>
    <a:srgbClr val="8D704A"/>
    <a:srgbClr val="4C2B00"/>
    <a:srgbClr val="FB9F93"/>
    <a:srgbClr val="FFCB85"/>
    <a:srgbClr val="F17505"/>
    <a:srgbClr val="FF9609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1D180E-3B8B-42FB-897D-829B5BEE7FA6}" v="1730" dt="2025-05-01T14:52:35.1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000" autoAdjust="0"/>
  </p:normalViewPr>
  <p:slideViewPr>
    <p:cSldViewPr snapToGrid="0">
      <p:cViewPr varScale="1">
        <p:scale>
          <a:sx n="116" d="100"/>
          <a:sy n="116" d="100"/>
        </p:scale>
        <p:origin x="920" y="64"/>
      </p:cViewPr>
      <p:guideLst>
        <p:guide orient="horz" pos="259"/>
        <p:guide pos="288"/>
        <p:guide pos="5472"/>
        <p:guide orient="horz" pos="2984"/>
        <p:guide orient="horz" pos="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9" Type="http://schemas.openxmlformats.org/officeDocument/2006/relationships/theme" Target="theme/theme1.xml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font" Target="fonts/font21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font" Target="fonts/font20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nia BESHER" userId="e65dcec3-1dd5-4895-b223-0487bcbc2a71" providerId="ADAL" clId="{6E1D180E-3B8B-42FB-897D-829B5BEE7FA6}"/>
    <pc:docChg chg="undo redo custSel addSld delSld modSld sldOrd">
      <pc:chgData name="Donia BESHER" userId="e65dcec3-1dd5-4895-b223-0487bcbc2a71" providerId="ADAL" clId="{6E1D180E-3B8B-42FB-897D-829B5BEE7FA6}" dt="2025-05-02T04:00:18.881" v="6153" actId="20577"/>
      <pc:docMkLst>
        <pc:docMk/>
      </pc:docMkLst>
      <pc:sldChg chg="addSp modSp mod modTransition">
        <pc:chgData name="Donia BESHER" userId="e65dcec3-1dd5-4895-b223-0487bcbc2a71" providerId="ADAL" clId="{6E1D180E-3B8B-42FB-897D-829B5BEE7FA6}" dt="2025-04-27T16:22:08.148" v="6051" actId="20577"/>
        <pc:sldMkLst>
          <pc:docMk/>
          <pc:sldMk cId="0" sldId="256"/>
        </pc:sldMkLst>
        <pc:spChg chg="add mod">
          <ac:chgData name="Donia BESHER" userId="e65dcec3-1dd5-4895-b223-0487bcbc2a71" providerId="ADAL" clId="{6E1D180E-3B8B-42FB-897D-829B5BEE7FA6}" dt="2025-04-13T15:57:13.009" v="28" actId="1076"/>
          <ac:spMkLst>
            <pc:docMk/>
            <pc:sldMk cId="0" sldId="256"/>
            <ac:spMk id="5" creationId="{FC6D7B7E-7158-549D-32C0-CD04A9C53B07}"/>
          </ac:spMkLst>
        </pc:spChg>
        <pc:spChg chg="mod">
          <ac:chgData name="Donia BESHER" userId="e65dcec3-1dd5-4895-b223-0487bcbc2a71" providerId="ADAL" clId="{6E1D180E-3B8B-42FB-897D-829B5BEE7FA6}" dt="2025-04-27T16:22:08.148" v="6051" actId="20577"/>
          <ac:spMkLst>
            <pc:docMk/>
            <pc:sldMk cId="0" sldId="256"/>
            <ac:spMk id="165" creationId="{00000000-0000-0000-0000-000000000000}"/>
          </ac:spMkLst>
        </pc:spChg>
        <pc:picChg chg="add mod">
          <ac:chgData name="Donia BESHER" userId="e65dcec3-1dd5-4895-b223-0487bcbc2a71" providerId="ADAL" clId="{6E1D180E-3B8B-42FB-897D-829B5BEE7FA6}" dt="2025-04-13T15:57:13.009" v="28" actId="1076"/>
          <ac:picMkLst>
            <pc:docMk/>
            <pc:sldMk cId="0" sldId="256"/>
            <ac:picMk id="2" creationId="{4B1C6359-1AD6-5503-2A01-C34C93DB82EB}"/>
          </ac:picMkLst>
        </pc:picChg>
      </pc:sldChg>
      <pc:sldChg chg="modTransition">
        <pc:chgData name="Donia BESHER" userId="e65dcec3-1dd5-4895-b223-0487bcbc2a71" providerId="ADAL" clId="{6E1D180E-3B8B-42FB-897D-829B5BEE7FA6}" dt="2025-04-15T19:38:14.276" v="2721"/>
        <pc:sldMkLst>
          <pc:docMk/>
          <pc:sldMk cId="0" sldId="261"/>
        </pc:sldMkLst>
      </pc:sldChg>
      <pc:sldChg chg="modSp mod modTransition">
        <pc:chgData name="Donia BESHER" userId="e65dcec3-1dd5-4895-b223-0487bcbc2a71" providerId="ADAL" clId="{6E1D180E-3B8B-42FB-897D-829B5BEE7FA6}" dt="2025-04-27T07:44:56.135" v="6045" actId="20577"/>
        <pc:sldMkLst>
          <pc:docMk/>
          <pc:sldMk cId="0" sldId="262"/>
        </pc:sldMkLst>
        <pc:spChg chg="mod">
          <ac:chgData name="Donia BESHER" userId="e65dcec3-1dd5-4895-b223-0487bcbc2a71" providerId="ADAL" clId="{6E1D180E-3B8B-42FB-897D-829B5BEE7FA6}" dt="2025-04-15T18:39:47.644" v="1826" actId="1076"/>
          <ac:spMkLst>
            <pc:docMk/>
            <pc:sldMk cId="0" sldId="262"/>
            <ac:spMk id="1618" creationId="{00000000-0000-0000-0000-000000000000}"/>
          </ac:spMkLst>
        </pc:spChg>
        <pc:spChg chg="mod">
          <ac:chgData name="Donia BESHER" userId="e65dcec3-1dd5-4895-b223-0487bcbc2a71" providerId="ADAL" clId="{6E1D180E-3B8B-42FB-897D-829B5BEE7FA6}" dt="2025-04-15T18:39:47.644" v="1826" actId="1076"/>
          <ac:spMkLst>
            <pc:docMk/>
            <pc:sldMk cId="0" sldId="262"/>
            <ac:spMk id="1619" creationId="{00000000-0000-0000-0000-000000000000}"/>
          </ac:spMkLst>
        </pc:spChg>
        <pc:spChg chg="mod">
          <ac:chgData name="Donia BESHER" userId="e65dcec3-1dd5-4895-b223-0487bcbc2a71" providerId="ADAL" clId="{6E1D180E-3B8B-42FB-897D-829B5BEE7FA6}" dt="2025-04-27T07:44:56.135" v="6045" actId="20577"/>
          <ac:spMkLst>
            <pc:docMk/>
            <pc:sldMk cId="0" sldId="262"/>
            <ac:spMk id="1626" creationId="{00000000-0000-0000-0000-000000000000}"/>
          </ac:spMkLst>
        </pc:spChg>
      </pc:sldChg>
      <pc:sldChg chg="modTransition">
        <pc:chgData name="Donia BESHER" userId="e65dcec3-1dd5-4895-b223-0487bcbc2a71" providerId="ADAL" clId="{6E1D180E-3B8B-42FB-897D-829B5BEE7FA6}" dt="2025-04-15T19:37:13.380" v="2705"/>
        <pc:sldMkLst>
          <pc:docMk/>
          <pc:sldMk cId="0" sldId="264"/>
        </pc:sldMkLst>
      </pc:sldChg>
      <pc:sldChg chg="addSp delSp modSp add mod modTransition modAnim">
        <pc:chgData name="Donia BESHER" userId="e65dcec3-1dd5-4895-b223-0487bcbc2a71" providerId="ADAL" clId="{6E1D180E-3B8B-42FB-897D-829B5BEE7FA6}" dt="2025-04-27T07:44:38.181" v="6042" actId="20577"/>
        <pc:sldMkLst>
          <pc:docMk/>
          <pc:sldMk cId="0" sldId="283"/>
        </pc:sldMkLst>
        <pc:spChg chg="mod">
          <ac:chgData name="Donia BESHER" userId="e65dcec3-1dd5-4895-b223-0487bcbc2a71" providerId="ADAL" clId="{6E1D180E-3B8B-42FB-897D-829B5BEE7FA6}" dt="2025-04-15T18:59:57.663" v="2308" actId="1076"/>
          <ac:spMkLst>
            <pc:docMk/>
            <pc:sldMk cId="0" sldId="283"/>
            <ac:spMk id="2" creationId="{0FDF360D-0B63-3FA4-A431-C89559CB04A3}"/>
          </ac:spMkLst>
        </pc:spChg>
        <pc:spChg chg="add mod">
          <ac:chgData name="Donia BESHER" userId="e65dcec3-1dd5-4895-b223-0487bcbc2a71" providerId="ADAL" clId="{6E1D180E-3B8B-42FB-897D-829B5BEE7FA6}" dt="2025-04-27T07:44:38.181" v="6042" actId="20577"/>
          <ac:spMkLst>
            <pc:docMk/>
            <pc:sldMk cId="0" sldId="283"/>
            <ac:spMk id="3" creationId="{B21B711A-5786-316D-ED07-A775E63ECF45}"/>
          </ac:spMkLst>
        </pc:spChg>
        <pc:spChg chg="add mod">
          <ac:chgData name="Donia BESHER" userId="e65dcec3-1dd5-4895-b223-0487bcbc2a71" providerId="ADAL" clId="{6E1D180E-3B8B-42FB-897D-829B5BEE7FA6}" dt="2025-04-15T18:53:02.555" v="2063" actId="1036"/>
          <ac:spMkLst>
            <pc:docMk/>
            <pc:sldMk cId="0" sldId="283"/>
            <ac:spMk id="5" creationId="{80712326-1953-449F-5D7B-D4A2425D796E}"/>
          </ac:spMkLst>
        </pc:spChg>
        <pc:spChg chg="add mod">
          <ac:chgData name="Donia BESHER" userId="e65dcec3-1dd5-4895-b223-0487bcbc2a71" providerId="ADAL" clId="{6E1D180E-3B8B-42FB-897D-829B5BEE7FA6}" dt="2025-04-15T19:03:10.606" v="2358" actId="1076"/>
          <ac:spMkLst>
            <pc:docMk/>
            <pc:sldMk cId="0" sldId="283"/>
            <ac:spMk id="7" creationId="{A65A27F0-8C78-FF5C-E825-1154161B5FE8}"/>
          </ac:spMkLst>
        </pc:spChg>
        <pc:spChg chg="add mod">
          <ac:chgData name="Donia BESHER" userId="e65dcec3-1dd5-4895-b223-0487bcbc2a71" providerId="ADAL" clId="{6E1D180E-3B8B-42FB-897D-829B5BEE7FA6}" dt="2025-04-15T18:59:48.758" v="2306" actId="1038"/>
          <ac:spMkLst>
            <pc:docMk/>
            <pc:sldMk cId="0" sldId="283"/>
            <ac:spMk id="8" creationId="{17C27078-D879-800F-B3E3-69F65A3C976D}"/>
          </ac:spMkLst>
        </pc:spChg>
        <pc:spChg chg="add mod">
          <ac:chgData name="Donia BESHER" userId="e65dcec3-1dd5-4895-b223-0487bcbc2a71" providerId="ADAL" clId="{6E1D180E-3B8B-42FB-897D-829B5BEE7FA6}" dt="2025-04-15T19:01:26.438" v="2331" actId="1076"/>
          <ac:spMkLst>
            <pc:docMk/>
            <pc:sldMk cId="0" sldId="283"/>
            <ac:spMk id="9" creationId="{B33509CB-4416-8360-5FBB-F6E1C1ADA01B}"/>
          </ac:spMkLst>
        </pc:spChg>
        <pc:spChg chg="add mod">
          <ac:chgData name="Donia BESHER" userId="e65dcec3-1dd5-4895-b223-0487bcbc2a71" providerId="ADAL" clId="{6E1D180E-3B8B-42FB-897D-829B5BEE7FA6}" dt="2025-04-15T19:01:33.820" v="2334" actId="1076"/>
          <ac:spMkLst>
            <pc:docMk/>
            <pc:sldMk cId="0" sldId="283"/>
            <ac:spMk id="10" creationId="{94F7D51B-BC8B-D2B8-968E-800F74211711}"/>
          </ac:spMkLst>
        </pc:spChg>
        <pc:spChg chg="add mod">
          <ac:chgData name="Donia BESHER" userId="e65dcec3-1dd5-4895-b223-0487bcbc2a71" providerId="ADAL" clId="{6E1D180E-3B8B-42FB-897D-829B5BEE7FA6}" dt="2025-04-15T19:00:33.504" v="2317" actId="1076"/>
          <ac:spMkLst>
            <pc:docMk/>
            <pc:sldMk cId="0" sldId="283"/>
            <ac:spMk id="12" creationId="{AB571FCC-B341-98AB-DAEC-317865853D14}"/>
          </ac:spMkLst>
        </pc:spChg>
        <pc:spChg chg="add mod">
          <ac:chgData name="Donia BESHER" userId="e65dcec3-1dd5-4895-b223-0487bcbc2a71" providerId="ADAL" clId="{6E1D180E-3B8B-42FB-897D-829B5BEE7FA6}" dt="2025-04-15T19:00:52.941" v="2322" actId="1076"/>
          <ac:spMkLst>
            <pc:docMk/>
            <pc:sldMk cId="0" sldId="283"/>
            <ac:spMk id="13" creationId="{528230B6-E27A-7D57-0CD5-D6CDF8A60A10}"/>
          </ac:spMkLst>
        </pc:spChg>
        <pc:spChg chg="add mod">
          <ac:chgData name="Donia BESHER" userId="e65dcec3-1dd5-4895-b223-0487bcbc2a71" providerId="ADAL" clId="{6E1D180E-3B8B-42FB-897D-829B5BEE7FA6}" dt="2025-04-15T19:04:05.750" v="2365" actId="255"/>
          <ac:spMkLst>
            <pc:docMk/>
            <pc:sldMk cId="0" sldId="283"/>
            <ac:spMk id="14" creationId="{30EEE381-2FD2-1E92-4FB7-2EECC494A974}"/>
          </ac:spMkLst>
        </pc:spChg>
        <pc:spChg chg="add mod">
          <ac:chgData name="Donia BESHER" userId="e65dcec3-1dd5-4895-b223-0487bcbc2a71" providerId="ADAL" clId="{6E1D180E-3B8B-42FB-897D-829B5BEE7FA6}" dt="2025-04-15T18:59:48.758" v="2306" actId="1038"/>
          <ac:spMkLst>
            <pc:docMk/>
            <pc:sldMk cId="0" sldId="283"/>
            <ac:spMk id="15" creationId="{600A6B62-6477-67AE-B896-4A6ACD8BBACA}"/>
          </ac:spMkLst>
        </pc:spChg>
        <pc:spChg chg="add mod">
          <ac:chgData name="Donia BESHER" userId="e65dcec3-1dd5-4895-b223-0487bcbc2a71" providerId="ADAL" clId="{6E1D180E-3B8B-42FB-897D-829B5BEE7FA6}" dt="2025-04-15T19:01:38.478" v="2335" actId="1076"/>
          <ac:spMkLst>
            <pc:docMk/>
            <pc:sldMk cId="0" sldId="283"/>
            <ac:spMk id="17" creationId="{000AA596-991C-14ED-ADB3-D9CF6361E368}"/>
          </ac:spMkLst>
        </pc:spChg>
        <pc:spChg chg="add mod">
          <ac:chgData name="Donia BESHER" userId="e65dcec3-1dd5-4895-b223-0487bcbc2a71" providerId="ADAL" clId="{6E1D180E-3B8B-42FB-897D-829B5BEE7FA6}" dt="2025-04-15T19:03:35.206" v="2361" actId="1076"/>
          <ac:spMkLst>
            <pc:docMk/>
            <pc:sldMk cId="0" sldId="283"/>
            <ac:spMk id="19" creationId="{1C820DFA-7C21-1EA5-AC18-A70CF9245D81}"/>
          </ac:spMkLst>
        </pc:spChg>
        <pc:spChg chg="mod topLvl">
          <ac:chgData name="Donia BESHER" userId="e65dcec3-1dd5-4895-b223-0487bcbc2a71" providerId="ADAL" clId="{6E1D180E-3B8B-42FB-897D-829B5BEE7FA6}" dt="2025-04-15T19:00:46.945" v="2321" actId="1076"/>
          <ac:spMkLst>
            <pc:docMk/>
            <pc:sldMk cId="0" sldId="283"/>
            <ac:spMk id="4573" creationId="{00000000-0000-0000-0000-000000000000}"/>
          </ac:spMkLst>
        </pc:spChg>
        <pc:spChg chg="mod topLvl">
          <ac:chgData name="Donia BESHER" userId="e65dcec3-1dd5-4895-b223-0487bcbc2a71" providerId="ADAL" clId="{6E1D180E-3B8B-42FB-897D-829B5BEE7FA6}" dt="2025-04-15T19:01:11.013" v="2327" actId="1037"/>
          <ac:spMkLst>
            <pc:docMk/>
            <pc:sldMk cId="0" sldId="283"/>
            <ac:spMk id="4576" creationId="{00000000-0000-0000-0000-000000000000}"/>
          </ac:spMkLst>
        </pc:spChg>
        <pc:spChg chg="mod topLvl">
          <ac:chgData name="Donia BESHER" userId="e65dcec3-1dd5-4895-b223-0487bcbc2a71" providerId="ADAL" clId="{6E1D180E-3B8B-42FB-897D-829B5BEE7FA6}" dt="2025-04-15T19:03:26.047" v="2359" actId="1076"/>
          <ac:spMkLst>
            <pc:docMk/>
            <pc:sldMk cId="0" sldId="283"/>
            <ac:spMk id="4579" creationId="{00000000-0000-0000-0000-000000000000}"/>
          </ac:spMkLst>
        </pc:spChg>
        <pc:spChg chg="mod topLvl">
          <ac:chgData name="Donia BESHER" userId="e65dcec3-1dd5-4895-b223-0487bcbc2a71" providerId="ADAL" clId="{6E1D180E-3B8B-42FB-897D-829B5BEE7FA6}" dt="2025-04-15T18:59:48.758" v="2306" actId="1038"/>
          <ac:spMkLst>
            <pc:docMk/>
            <pc:sldMk cId="0" sldId="283"/>
            <ac:spMk id="4581" creationId="{00000000-0000-0000-0000-000000000000}"/>
          </ac:spMkLst>
        </pc:spChg>
        <pc:spChg chg="mod topLvl">
          <ac:chgData name="Donia BESHER" userId="e65dcec3-1dd5-4895-b223-0487bcbc2a71" providerId="ADAL" clId="{6E1D180E-3B8B-42FB-897D-829B5BEE7FA6}" dt="2025-04-15T18:53:02.555" v="2063" actId="1036"/>
          <ac:spMkLst>
            <pc:docMk/>
            <pc:sldMk cId="0" sldId="283"/>
            <ac:spMk id="4582" creationId="{00000000-0000-0000-0000-000000000000}"/>
          </ac:spMkLst>
        </pc:spChg>
        <pc:spChg chg="mod topLvl">
          <ac:chgData name="Donia BESHER" userId="e65dcec3-1dd5-4895-b223-0487bcbc2a71" providerId="ADAL" clId="{6E1D180E-3B8B-42FB-897D-829B5BEE7FA6}" dt="2025-04-15T18:59:48.758" v="2306" actId="1038"/>
          <ac:spMkLst>
            <pc:docMk/>
            <pc:sldMk cId="0" sldId="283"/>
            <ac:spMk id="4583" creationId="{00000000-0000-0000-0000-000000000000}"/>
          </ac:spMkLst>
        </pc:spChg>
        <pc:spChg chg="mod topLvl">
          <ac:chgData name="Donia BESHER" userId="e65dcec3-1dd5-4895-b223-0487bcbc2a71" providerId="ADAL" clId="{6E1D180E-3B8B-42FB-897D-829B5BEE7FA6}" dt="2025-04-15T18:59:48.758" v="2306" actId="1038"/>
          <ac:spMkLst>
            <pc:docMk/>
            <pc:sldMk cId="0" sldId="283"/>
            <ac:spMk id="4584" creationId="{00000000-0000-0000-0000-000000000000}"/>
          </ac:spMkLst>
        </pc:spChg>
        <pc:picChg chg="add mod modCrop">
          <ac:chgData name="Donia BESHER" userId="e65dcec3-1dd5-4895-b223-0487bcbc2a71" providerId="ADAL" clId="{6E1D180E-3B8B-42FB-897D-829B5BEE7FA6}" dt="2025-04-15T19:03:32.292" v="2360" actId="14100"/>
          <ac:picMkLst>
            <pc:docMk/>
            <pc:sldMk cId="0" sldId="283"/>
            <ac:picMk id="18" creationId="{6077320F-F6F9-1B1B-2D49-3F754CACA54A}"/>
          </ac:picMkLst>
        </pc:picChg>
        <pc:cxnChg chg="mod topLvl">
          <ac:chgData name="Donia BESHER" userId="e65dcec3-1dd5-4895-b223-0487bcbc2a71" providerId="ADAL" clId="{6E1D180E-3B8B-42FB-897D-829B5BEE7FA6}" dt="2025-04-15T19:00:42.928" v="2320" actId="14100"/>
          <ac:cxnSpMkLst>
            <pc:docMk/>
            <pc:sldMk cId="0" sldId="283"/>
            <ac:cxnSpMk id="4572" creationId="{00000000-0000-0000-0000-000000000000}"/>
          </ac:cxnSpMkLst>
        </pc:cxnChg>
        <pc:cxnChg chg="mod">
          <ac:chgData name="Donia BESHER" userId="e65dcec3-1dd5-4895-b223-0487bcbc2a71" providerId="ADAL" clId="{6E1D180E-3B8B-42FB-897D-829B5BEE7FA6}" dt="2025-04-15T19:01:04.754" v="2325" actId="14100"/>
          <ac:cxnSpMkLst>
            <pc:docMk/>
            <pc:sldMk cId="0" sldId="283"/>
            <ac:cxnSpMk id="4575" creationId="{00000000-0000-0000-0000-000000000000}"/>
          </ac:cxnSpMkLst>
        </pc:cxnChg>
        <pc:cxnChg chg="mod">
          <ac:chgData name="Donia BESHER" userId="e65dcec3-1dd5-4895-b223-0487bcbc2a71" providerId="ADAL" clId="{6E1D180E-3B8B-42FB-897D-829B5BEE7FA6}" dt="2025-04-15T19:03:26.047" v="2359" actId="1076"/>
          <ac:cxnSpMkLst>
            <pc:docMk/>
            <pc:sldMk cId="0" sldId="283"/>
            <ac:cxnSpMk id="4578" creationId="{00000000-0000-0000-0000-000000000000}"/>
          </ac:cxnSpMkLst>
        </pc:cxnChg>
      </pc:sldChg>
      <pc:sldChg chg="addSp modSp mod modTransition modAnim">
        <pc:chgData name="Donia BESHER" userId="e65dcec3-1dd5-4895-b223-0487bcbc2a71" providerId="ADAL" clId="{6E1D180E-3B8B-42FB-897D-829B5BEE7FA6}" dt="2025-05-01T14:52:35.182" v="6152"/>
        <pc:sldMkLst>
          <pc:docMk/>
          <pc:sldMk cId="330331030" sldId="289"/>
        </pc:sldMkLst>
        <pc:spChg chg="mod">
          <ac:chgData name="Donia BESHER" userId="e65dcec3-1dd5-4895-b223-0487bcbc2a71" providerId="ADAL" clId="{6E1D180E-3B8B-42FB-897D-829B5BEE7FA6}" dt="2025-05-01T14:49:54.469" v="6118" actId="1036"/>
          <ac:spMkLst>
            <pc:docMk/>
            <pc:sldMk cId="330331030" sldId="289"/>
            <ac:spMk id="2" creationId="{3B65062C-69B7-FADE-D627-8DA4DFFC87FE}"/>
          </ac:spMkLst>
        </pc:spChg>
        <pc:spChg chg="add mod">
          <ac:chgData name="Donia BESHER" userId="e65dcec3-1dd5-4895-b223-0487bcbc2a71" providerId="ADAL" clId="{6E1D180E-3B8B-42FB-897D-829B5BEE7FA6}" dt="2025-05-01T14:51:59.314" v="6148" actId="122"/>
          <ac:spMkLst>
            <pc:docMk/>
            <pc:sldMk cId="330331030" sldId="289"/>
            <ac:spMk id="6" creationId="{2D59840A-5511-4EFD-81F2-CAB27008C153}"/>
          </ac:spMkLst>
        </pc:spChg>
        <pc:picChg chg="add mod">
          <ac:chgData name="Donia BESHER" userId="e65dcec3-1dd5-4895-b223-0487bcbc2a71" providerId="ADAL" clId="{6E1D180E-3B8B-42FB-897D-829B5BEE7FA6}" dt="2025-05-01T14:51:02.619" v="6138" actId="1076"/>
          <ac:picMkLst>
            <pc:docMk/>
            <pc:sldMk cId="330331030" sldId="289"/>
            <ac:picMk id="3074" creationId="{D0EA3588-729C-1D6A-C5CB-97FB1B85B4E4}"/>
          </ac:picMkLst>
        </pc:picChg>
      </pc:sldChg>
      <pc:sldChg chg="modTransition">
        <pc:chgData name="Donia BESHER" userId="e65dcec3-1dd5-4895-b223-0487bcbc2a71" providerId="ADAL" clId="{6E1D180E-3B8B-42FB-897D-829B5BEE7FA6}" dt="2025-04-15T19:40:00.748" v="2736"/>
        <pc:sldMkLst>
          <pc:docMk/>
          <pc:sldMk cId="2727894432" sldId="290"/>
        </pc:sldMkLst>
      </pc:sldChg>
      <pc:sldChg chg="addSp delSp modSp mod modTransition">
        <pc:chgData name="Donia BESHER" userId="e65dcec3-1dd5-4895-b223-0487bcbc2a71" providerId="ADAL" clId="{6E1D180E-3B8B-42FB-897D-829B5BEE7FA6}" dt="2025-04-15T19:43:01.233" v="2766"/>
        <pc:sldMkLst>
          <pc:docMk/>
          <pc:sldMk cId="4257748605" sldId="291"/>
        </pc:sldMkLst>
        <pc:spChg chg="add mod">
          <ac:chgData name="Donia BESHER" userId="e65dcec3-1dd5-4895-b223-0487bcbc2a71" providerId="ADAL" clId="{6E1D180E-3B8B-42FB-897D-829B5BEE7FA6}" dt="2025-04-15T16:45:31.412" v="202" actId="1076"/>
          <ac:spMkLst>
            <pc:docMk/>
            <pc:sldMk cId="4257748605" sldId="291"/>
            <ac:spMk id="5" creationId="{0E6BBE9E-1F51-57A1-411A-C0F6FFB97F2F}"/>
          </ac:spMkLst>
        </pc:spChg>
        <pc:spChg chg="mod">
          <ac:chgData name="Donia BESHER" userId="e65dcec3-1dd5-4895-b223-0487bcbc2a71" providerId="ADAL" clId="{6E1D180E-3B8B-42FB-897D-829B5BEE7FA6}" dt="2025-04-15T16:45:44.370" v="203" actId="1076"/>
          <ac:spMkLst>
            <pc:docMk/>
            <pc:sldMk cId="4257748605" sldId="291"/>
            <ac:spMk id="16" creationId="{AAEF010F-4B42-BD17-F180-1DFB64D9242C}"/>
          </ac:spMkLst>
        </pc:spChg>
        <pc:picChg chg="add mod">
          <ac:chgData name="Donia BESHER" userId="e65dcec3-1dd5-4895-b223-0487bcbc2a71" providerId="ADAL" clId="{6E1D180E-3B8B-42FB-897D-829B5BEE7FA6}" dt="2025-04-15T16:45:21.899" v="201" actId="1076"/>
          <ac:picMkLst>
            <pc:docMk/>
            <pc:sldMk cId="4257748605" sldId="291"/>
            <ac:picMk id="6" creationId="{8E52A560-A242-CC7E-D679-09C8810174BA}"/>
          </ac:picMkLst>
        </pc:picChg>
      </pc:sldChg>
      <pc:sldChg chg="addSp delSp modSp mod modTransition modAnim">
        <pc:chgData name="Donia BESHER" userId="e65dcec3-1dd5-4895-b223-0487bcbc2a71" providerId="ADAL" clId="{6E1D180E-3B8B-42FB-897D-829B5BEE7FA6}" dt="2025-05-01T14:47:44.416" v="6069" actId="478"/>
        <pc:sldMkLst>
          <pc:docMk/>
          <pc:sldMk cId="3239811767" sldId="292"/>
        </pc:sldMkLst>
        <pc:spChg chg="add mod">
          <ac:chgData name="Donia BESHER" userId="e65dcec3-1dd5-4895-b223-0487bcbc2a71" providerId="ADAL" clId="{6E1D180E-3B8B-42FB-897D-829B5BEE7FA6}" dt="2025-04-15T18:23:54.949" v="1690" actId="1076"/>
          <ac:spMkLst>
            <pc:docMk/>
            <pc:sldMk cId="3239811767" sldId="292"/>
            <ac:spMk id="4" creationId="{5C54E40F-711B-956E-6130-11D3F55B778D}"/>
          </ac:spMkLst>
        </pc:spChg>
        <pc:spChg chg="add mod">
          <ac:chgData name="Donia BESHER" userId="e65dcec3-1dd5-4895-b223-0487bcbc2a71" providerId="ADAL" clId="{6E1D180E-3B8B-42FB-897D-829B5BEE7FA6}" dt="2025-04-15T18:27:34.146" v="1727" actId="20577"/>
          <ac:spMkLst>
            <pc:docMk/>
            <pc:sldMk cId="3239811767" sldId="292"/>
            <ac:spMk id="5" creationId="{6AC0CA5C-1EA5-974D-6B54-0171B589F361}"/>
          </ac:spMkLst>
        </pc:spChg>
        <pc:spChg chg="add mod">
          <ac:chgData name="Donia BESHER" userId="e65dcec3-1dd5-4895-b223-0487bcbc2a71" providerId="ADAL" clId="{6E1D180E-3B8B-42FB-897D-829B5BEE7FA6}" dt="2025-04-15T18:32:57.851" v="1755" actId="14100"/>
          <ac:spMkLst>
            <pc:docMk/>
            <pc:sldMk cId="3239811767" sldId="292"/>
            <ac:spMk id="8" creationId="{BFF9F0CD-FED7-B384-BB7E-039AA08F16DB}"/>
          </ac:spMkLst>
        </pc:spChg>
        <pc:spChg chg="mod">
          <ac:chgData name="Donia BESHER" userId="e65dcec3-1dd5-4895-b223-0487bcbc2a71" providerId="ADAL" clId="{6E1D180E-3B8B-42FB-897D-829B5BEE7FA6}" dt="2025-04-15T18:32:36.912" v="1732"/>
          <ac:spMkLst>
            <pc:docMk/>
            <pc:sldMk cId="3239811767" sldId="292"/>
            <ac:spMk id="17" creationId="{809D5E04-3CE1-D85D-FB89-B11526DA5B10}"/>
          </ac:spMkLst>
        </pc:spChg>
        <pc:picChg chg="add del">
          <ac:chgData name="Donia BESHER" userId="e65dcec3-1dd5-4895-b223-0487bcbc2a71" providerId="ADAL" clId="{6E1D180E-3B8B-42FB-897D-829B5BEE7FA6}" dt="2025-05-01T14:47:44.416" v="6069" actId="478"/>
          <ac:picMkLst>
            <pc:docMk/>
            <pc:sldMk cId="3239811767" sldId="292"/>
            <ac:picMk id="1026" creationId="{483D96CE-6075-D0C5-20D1-07653E862831}"/>
          </ac:picMkLst>
        </pc:picChg>
      </pc:sldChg>
      <pc:sldChg chg="addSp delSp modSp modTransition modAnim">
        <pc:chgData name="Donia BESHER" userId="e65dcec3-1dd5-4895-b223-0487bcbc2a71" providerId="ADAL" clId="{6E1D180E-3B8B-42FB-897D-829B5BEE7FA6}" dt="2025-05-01T14:52:16.293" v="6151" actId="478"/>
        <pc:sldMkLst>
          <pc:docMk/>
          <pc:sldMk cId="3704163203" sldId="293"/>
        </pc:sldMkLst>
        <pc:picChg chg="add del mod">
          <ac:chgData name="Donia BESHER" userId="e65dcec3-1dd5-4895-b223-0487bcbc2a71" providerId="ADAL" clId="{6E1D180E-3B8B-42FB-897D-829B5BEE7FA6}" dt="2025-05-01T14:52:16.293" v="6151" actId="478"/>
          <ac:picMkLst>
            <pc:docMk/>
            <pc:sldMk cId="3704163203" sldId="293"/>
            <ac:picMk id="2050" creationId="{DB6645C1-26E4-459B-D37F-DF844AAC6112}"/>
          </ac:picMkLst>
        </pc:picChg>
      </pc:sldChg>
      <pc:sldChg chg="addSp modSp mod modTransition modAnim">
        <pc:chgData name="Donia BESHER" userId="e65dcec3-1dd5-4895-b223-0487bcbc2a71" providerId="ADAL" clId="{6E1D180E-3B8B-42FB-897D-829B5BEE7FA6}" dt="2025-04-27T07:43:57.128" v="6040" actId="1038"/>
        <pc:sldMkLst>
          <pc:docMk/>
          <pc:sldMk cId="975653889" sldId="294"/>
        </pc:sldMkLst>
        <pc:spChg chg="add mod">
          <ac:chgData name="Donia BESHER" userId="e65dcec3-1dd5-4895-b223-0487bcbc2a71" providerId="ADAL" clId="{6E1D180E-3B8B-42FB-897D-829B5BEE7FA6}" dt="2025-04-27T07:43:42.498" v="6031" actId="1076"/>
          <ac:spMkLst>
            <pc:docMk/>
            <pc:sldMk cId="975653889" sldId="294"/>
            <ac:spMk id="4" creationId="{EB7838D6-C314-0D3C-1E86-A6E22E09DF13}"/>
          </ac:spMkLst>
        </pc:spChg>
        <pc:spChg chg="add mod">
          <ac:chgData name="Donia BESHER" userId="e65dcec3-1dd5-4895-b223-0487bcbc2a71" providerId="ADAL" clId="{6E1D180E-3B8B-42FB-897D-829B5BEE7FA6}" dt="2025-04-27T07:43:36.933" v="6028" actId="1035"/>
          <ac:spMkLst>
            <pc:docMk/>
            <pc:sldMk cId="975653889" sldId="294"/>
            <ac:spMk id="21" creationId="{139BD1AD-3081-B60D-024B-8481A906673F}"/>
          </ac:spMkLst>
        </pc:spChg>
        <pc:spChg chg="add mod">
          <ac:chgData name="Donia BESHER" userId="e65dcec3-1dd5-4895-b223-0487bcbc2a71" providerId="ADAL" clId="{6E1D180E-3B8B-42FB-897D-829B5BEE7FA6}" dt="2025-04-27T07:43:26.432" v="6025" actId="1037"/>
          <ac:spMkLst>
            <pc:docMk/>
            <pc:sldMk cId="975653889" sldId="294"/>
            <ac:spMk id="23" creationId="{3936426F-164D-76B6-2962-693FE04C3B36}"/>
          </ac:spMkLst>
        </pc:spChg>
        <pc:spChg chg="add mod">
          <ac:chgData name="Donia BESHER" userId="e65dcec3-1dd5-4895-b223-0487bcbc2a71" providerId="ADAL" clId="{6E1D180E-3B8B-42FB-897D-829B5BEE7FA6}" dt="2025-04-27T07:43:26.432" v="6025" actId="1037"/>
          <ac:spMkLst>
            <pc:docMk/>
            <pc:sldMk cId="975653889" sldId="294"/>
            <ac:spMk id="27" creationId="{E521B5E2-F11F-F635-F4F8-4F4748D7C84A}"/>
          </ac:spMkLst>
        </pc:spChg>
        <pc:spChg chg="mod">
          <ac:chgData name="Donia BESHER" userId="e65dcec3-1dd5-4895-b223-0487bcbc2a71" providerId="ADAL" clId="{6E1D180E-3B8B-42FB-897D-829B5BEE7FA6}" dt="2025-04-19T19:09:22.047" v="2811" actId="20577"/>
          <ac:spMkLst>
            <pc:docMk/>
            <pc:sldMk cId="975653889" sldId="294"/>
            <ac:spMk id="28" creationId="{60A84107-06E6-F843-BCCD-37B4C02842B7}"/>
          </ac:spMkLst>
        </pc:spChg>
        <pc:spChg chg="add mod">
          <ac:chgData name="Donia BESHER" userId="e65dcec3-1dd5-4895-b223-0487bcbc2a71" providerId="ADAL" clId="{6E1D180E-3B8B-42FB-897D-829B5BEE7FA6}" dt="2025-04-27T07:43:57.128" v="6040" actId="1038"/>
          <ac:spMkLst>
            <pc:docMk/>
            <pc:sldMk cId="975653889" sldId="294"/>
            <ac:spMk id="44" creationId="{E78D0927-653C-5AC6-272E-88BC14EF4313}"/>
          </ac:spMkLst>
        </pc:spChg>
        <pc:spChg chg="add mod">
          <ac:chgData name="Donia BESHER" userId="e65dcec3-1dd5-4895-b223-0487bcbc2a71" providerId="ADAL" clId="{6E1D180E-3B8B-42FB-897D-829B5BEE7FA6}" dt="2025-04-27T07:43:57.128" v="6040" actId="1038"/>
          <ac:spMkLst>
            <pc:docMk/>
            <pc:sldMk cId="975653889" sldId="294"/>
            <ac:spMk id="45" creationId="{87B0675D-D169-A2C0-D69E-58AE941A4AD6}"/>
          </ac:spMkLst>
        </pc:spChg>
        <pc:graphicFrameChg chg="modGraphic">
          <ac:chgData name="Donia BESHER" userId="e65dcec3-1dd5-4895-b223-0487bcbc2a71" providerId="ADAL" clId="{6E1D180E-3B8B-42FB-897D-829B5BEE7FA6}" dt="2025-04-15T17:18:42.219" v="624" actId="2711"/>
          <ac:graphicFrameMkLst>
            <pc:docMk/>
            <pc:sldMk cId="975653889" sldId="294"/>
            <ac:graphicFrameMk id="5" creationId="{1A5773D5-B9C9-20FE-0EBE-F47EF498452F}"/>
          </ac:graphicFrameMkLst>
        </pc:graphicFrameChg>
        <pc:picChg chg="add mod">
          <ac:chgData name="Donia BESHER" userId="e65dcec3-1dd5-4895-b223-0487bcbc2a71" providerId="ADAL" clId="{6E1D180E-3B8B-42FB-897D-829B5BEE7FA6}" dt="2025-04-27T07:42:51.781" v="6015" actId="14100"/>
          <ac:picMkLst>
            <pc:docMk/>
            <pc:sldMk cId="975653889" sldId="294"/>
            <ac:picMk id="9" creationId="{E53D30A4-FCBB-2C23-D1CE-272410BFF51F}"/>
          </ac:picMkLst>
        </pc:picChg>
        <pc:picChg chg="add mod">
          <ac:chgData name="Donia BESHER" userId="e65dcec3-1dd5-4895-b223-0487bcbc2a71" providerId="ADAL" clId="{6E1D180E-3B8B-42FB-897D-829B5BEE7FA6}" dt="2025-04-27T07:43:15.826" v="6021" actId="14100"/>
          <ac:picMkLst>
            <pc:docMk/>
            <pc:sldMk cId="975653889" sldId="294"/>
            <ac:picMk id="22" creationId="{350FFB5F-6C73-0BF1-8D60-83779F7C9005}"/>
          </ac:picMkLst>
        </pc:picChg>
        <pc:picChg chg="add mod modCrop">
          <ac:chgData name="Donia BESHER" userId="e65dcec3-1dd5-4895-b223-0487bcbc2a71" providerId="ADAL" clId="{6E1D180E-3B8B-42FB-897D-829B5BEE7FA6}" dt="2025-04-27T07:43:18.338" v="6022" actId="14100"/>
          <ac:picMkLst>
            <pc:docMk/>
            <pc:sldMk cId="975653889" sldId="294"/>
            <ac:picMk id="24" creationId="{D45F74D3-1D89-844B-E614-948A14BE832B}"/>
          </ac:picMkLst>
        </pc:picChg>
      </pc:sldChg>
      <pc:sldChg chg="modSp del mod">
        <pc:chgData name="Donia BESHER" userId="e65dcec3-1dd5-4895-b223-0487bcbc2a71" providerId="ADAL" clId="{6E1D180E-3B8B-42FB-897D-829B5BEE7FA6}" dt="2025-04-15T18:00:21.337" v="1608" actId="47"/>
        <pc:sldMkLst>
          <pc:docMk/>
          <pc:sldMk cId="2643266886" sldId="296"/>
        </pc:sldMkLst>
      </pc:sldChg>
      <pc:sldChg chg="addSp delSp modSp mod ord modTransition delAnim modAnim">
        <pc:chgData name="Donia BESHER" userId="e65dcec3-1dd5-4895-b223-0487bcbc2a71" providerId="ADAL" clId="{6E1D180E-3B8B-42FB-897D-829B5BEE7FA6}" dt="2025-04-27T17:03:01.786" v="6067" actId="20577"/>
        <pc:sldMkLst>
          <pc:docMk/>
          <pc:sldMk cId="2825212102" sldId="297"/>
        </pc:sldMkLst>
        <pc:spChg chg="mod">
          <ac:chgData name="Donia BESHER" userId="e65dcec3-1dd5-4895-b223-0487bcbc2a71" providerId="ADAL" clId="{6E1D180E-3B8B-42FB-897D-829B5BEE7FA6}" dt="2025-04-27T07:44:41.536" v="6044" actId="20577"/>
          <ac:spMkLst>
            <pc:docMk/>
            <pc:sldMk cId="2825212102" sldId="297"/>
            <ac:spMk id="3" creationId="{E82458C8-9798-F188-58B7-D61323739286}"/>
          </ac:spMkLst>
        </pc:spChg>
        <pc:spChg chg="add mod">
          <ac:chgData name="Donia BESHER" userId="e65dcec3-1dd5-4895-b223-0487bcbc2a71" providerId="ADAL" clId="{6E1D180E-3B8B-42FB-897D-829B5BEE7FA6}" dt="2025-04-15T19:33:44.822" v="2657" actId="1037"/>
          <ac:spMkLst>
            <pc:docMk/>
            <pc:sldMk cId="2825212102" sldId="297"/>
            <ac:spMk id="4" creationId="{699C6A7F-5BFA-0041-95A6-77BEB18A477C}"/>
          </ac:spMkLst>
        </pc:spChg>
        <pc:spChg chg="add mod">
          <ac:chgData name="Donia BESHER" userId="e65dcec3-1dd5-4895-b223-0487bcbc2a71" providerId="ADAL" clId="{6E1D180E-3B8B-42FB-897D-829B5BEE7FA6}" dt="2025-04-27T07:35:55.524" v="5950" actId="1076"/>
          <ac:spMkLst>
            <pc:docMk/>
            <pc:sldMk cId="2825212102" sldId="297"/>
            <ac:spMk id="5" creationId="{0FCAD3C3-75F5-4267-C1AC-1BDDEAE01F1D}"/>
          </ac:spMkLst>
        </pc:spChg>
        <pc:spChg chg="add mod">
          <ac:chgData name="Donia BESHER" userId="e65dcec3-1dd5-4895-b223-0487bcbc2a71" providerId="ADAL" clId="{6E1D180E-3B8B-42FB-897D-829B5BEE7FA6}" dt="2025-04-27T07:36:14.537" v="5960" actId="20577"/>
          <ac:spMkLst>
            <pc:docMk/>
            <pc:sldMk cId="2825212102" sldId="297"/>
            <ac:spMk id="6" creationId="{488D65C6-5BF0-A568-9B75-F2A4C8B284DA}"/>
          </ac:spMkLst>
        </pc:spChg>
        <pc:spChg chg="add mod">
          <ac:chgData name="Donia BESHER" userId="e65dcec3-1dd5-4895-b223-0487bcbc2a71" providerId="ADAL" clId="{6E1D180E-3B8B-42FB-897D-829B5BEE7FA6}" dt="2025-04-27T17:03:01.786" v="6067" actId="20577"/>
          <ac:spMkLst>
            <pc:docMk/>
            <pc:sldMk cId="2825212102" sldId="297"/>
            <ac:spMk id="9" creationId="{30F79830-8750-40C5-4F71-80B18491EC69}"/>
          </ac:spMkLst>
        </pc:spChg>
        <pc:spChg chg="add mod">
          <ac:chgData name="Donia BESHER" userId="e65dcec3-1dd5-4895-b223-0487bcbc2a71" providerId="ADAL" clId="{6E1D180E-3B8B-42FB-897D-829B5BEE7FA6}" dt="2025-04-15T19:33:54.042" v="2658" actId="1076"/>
          <ac:spMkLst>
            <pc:docMk/>
            <pc:sldMk cId="2825212102" sldId="297"/>
            <ac:spMk id="10" creationId="{3C01A838-2E73-B271-11D8-A760C062294D}"/>
          </ac:spMkLst>
        </pc:spChg>
        <pc:spChg chg="add mod">
          <ac:chgData name="Donia BESHER" userId="e65dcec3-1dd5-4895-b223-0487bcbc2a71" providerId="ADAL" clId="{6E1D180E-3B8B-42FB-897D-829B5BEE7FA6}" dt="2025-04-15T19:33:54.042" v="2658" actId="1076"/>
          <ac:spMkLst>
            <pc:docMk/>
            <pc:sldMk cId="2825212102" sldId="297"/>
            <ac:spMk id="11" creationId="{031F2001-705E-D619-72A8-7F80C0DD836B}"/>
          </ac:spMkLst>
        </pc:spChg>
        <pc:spChg chg="add mod">
          <ac:chgData name="Donia BESHER" userId="e65dcec3-1dd5-4895-b223-0487bcbc2a71" providerId="ADAL" clId="{6E1D180E-3B8B-42FB-897D-829B5BEE7FA6}" dt="2025-04-15T19:34:00.559" v="2659" actId="1076"/>
          <ac:spMkLst>
            <pc:docMk/>
            <pc:sldMk cId="2825212102" sldId="297"/>
            <ac:spMk id="12" creationId="{03DB0A9E-09BE-CF49-2231-DD9AE1013A45}"/>
          </ac:spMkLst>
        </pc:spChg>
        <pc:spChg chg="add mod">
          <ac:chgData name="Donia BESHER" userId="e65dcec3-1dd5-4895-b223-0487bcbc2a71" providerId="ADAL" clId="{6E1D180E-3B8B-42FB-897D-829B5BEE7FA6}" dt="2025-04-15T19:34:00.559" v="2659" actId="1076"/>
          <ac:spMkLst>
            <pc:docMk/>
            <pc:sldMk cId="2825212102" sldId="297"/>
            <ac:spMk id="13" creationId="{622757E8-9A76-87E6-BEA5-32F12D2022C5}"/>
          </ac:spMkLst>
        </pc:spChg>
        <pc:spChg chg="add mod">
          <ac:chgData name="Donia BESHER" userId="e65dcec3-1dd5-4895-b223-0487bcbc2a71" providerId="ADAL" clId="{6E1D180E-3B8B-42FB-897D-829B5BEE7FA6}" dt="2025-04-15T19:34:00.559" v="2659" actId="1076"/>
          <ac:spMkLst>
            <pc:docMk/>
            <pc:sldMk cId="2825212102" sldId="297"/>
            <ac:spMk id="14" creationId="{16D7367B-1200-5F88-4C88-01A8E13B405F}"/>
          </ac:spMkLst>
        </pc:spChg>
        <pc:spChg chg="mod">
          <ac:chgData name="Donia BESHER" userId="e65dcec3-1dd5-4895-b223-0487bcbc2a71" providerId="ADAL" clId="{6E1D180E-3B8B-42FB-897D-829B5BEE7FA6}" dt="2025-04-15T19:51:49.361" v="2783" actId="1076"/>
          <ac:spMkLst>
            <pc:docMk/>
            <pc:sldMk cId="2825212102" sldId="297"/>
            <ac:spMk id="26" creationId="{6AD4E500-D35C-4727-9BE1-DBE36D43671C}"/>
          </ac:spMkLst>
        </pc:spChg>
        <pc:spChg chg="mod">
          <ac:chgData name="Donia BESHER" userId="e65dcec3-1dd5-4895-b223-0487bcbc2a71" providerId="ADAL" clId="{6E1D180E-3B8B-42FB-897D-829B5BEE7FA6}" dt="2025-04-15T19:34:11.455" v="2660" actId="1076"/>
          <ac:spMkLst>
            <pc:docMk/>
            <pc:sldMk cId="2825212102" sldId="297"/>
            <ac:spMk id="27" creationId="{B690D7FF-E941-0A29-391D-B883C39BDBEA}"/>
          </ac:spMkLst>
        </pc:spChg>
        <pc:spChg chg="mod">
          <ac:chgData name="Donia BESHER" userId="e65dcec3-1dd5-4895-b223-0487bcbc2a71" providerId="ADAL" clId="{6E1D180E-3B8B-42FB-897D-829B5BEE7FA6}" dt="2025-04-15T19:52:07.528" v="2786" actId="1076"/>
          <ac:spMkLst>
            <pc:docMk/>
            <pc:sldMk cId="2825212102" sldId="297"/>
            <ac:spMk id="30" creationId="{54D9CD9E-4659-C3A0-6289-1204B23BF4B0}"/>
          </ac:spMkLst>
        </pc:spChg>
        <pc:spChg chg="mod">
          <ac:chgData name="Donia BESHER" userId="e65dcec3-1dd5-4895-b223-0487bcbc2a71" providerId="ADAL" clId="{6E1D180E-3B8B-42FB-897D-829B5BEE7FA6}" dt="2025-04-15T19:52:07.528" v="2786" actId="1076"/>
          <ac:spMkLst>
            <pc:docMk/>
            <pc:sldMk cId="2825212102" sldId="297"/>
            <ac:spMk id="31" creationId="{12AD1035-C6C0-8AD6-4014-064C27B0EBBD}"/>
          </ac:spMkLst>
        </pc:spChg>
        <pc:picChg chg="mod">
          <ac:chgData name="Donia BESHER" userId="e65dcec3-1dd5-4895-b223-0487bcbc2a71" providerId="ADAL" clId="{6E1D180E-3B8B-42FB-897D-829B5BEE7FA6}" dt="2025-04-27T07:35:10.084" v="5932" actId="1035"/>
          <ac:picMkLst>
            <pc:docMk/>
            <pc:sldMk cId="2825212102" sldId="297"/>
            <ac:picMk id="33" creationId="{BE53A103-7A41-A8D6-A810-C18088D4F6CC}"/>
          </ac:picMkLst>
        </pc:picChg>
      </pc:sldChg>
      <pc:sldChg chg="add del">
        <pc:chgData name="Donia BESHER" userId="e65dcec3-1dd5-4895-b223-0487bcbc2a71" providerId="ADAL" clId="{6E1D180E-3B8B-42FB-897D-829B5BEE7FA6}" dt="2025-04-13T15:55:50.878" v="2" actId="47"/>
        <pc:sldMkLst>
          <pc:docMk/>
          <pc:sldMk cId="18068899" sldId="298"/>
        </pc:sldMkLst>
      </pc:sldChg>
      <pc:sldChg chg="addSp delSp modSp add del mod modTransition delAnim modAnim">
        <pc:chgData name="Donia BESHER" userId="e65dcec3-1dd5-4895-b223-0487bcbc2a71" providerId="ADAL" clId="{6E1D180E-3B8B-42FB-897D-829B5BEE7FA6}" dt="2025-04-27T07:31:35.634" v="5904" actId="47"/>
        <pc:sldMkLst>
          <pc:docMk/>
          <pc:sldMk cId="3789773304" sldId="298"/>
        </pc:sldMkLst>
      </pc:sldChg>
      <pc:sldChg chg="addSp delSp modSp add del mod delAnim modAnim">
        <pc:chgData name="Donia BESHER" userId="e65dcec3-1dd5-4895-b223-0487bcbc2a71" providerId="ADAL" clId="{6E1D180E-3B8B-42FB-897D-829B5BEE7FA6}" dt="2025-04-19T20:00:56.028" v="4040" actId="47"/>
        <pc:sldMkLst>
          <pc:docMk/>
          <pc:sldMk cId="1498528853" sldId="299"/>
        </pc:sldMkLst>
      </pc:sldChg>
      <pc:sldChg chg="addSp delSp modSp add del mod delAnim">
        <pc:chgData name="Donia BESHER" userId="e65dcec3-1dd5-4895-b223-0487bcbc2a71" providerId="ADAL" clId="{6E1D180E-3B8B-42FB-897D-829B5BEE7FA6}" dt="2025-04-15T19:35:10.599" v="2671" actId="47"/>
        <pc:sldMkLst>
          <pc:docMk/>
          <pc:sldMk cId="2620809464" sldId="299"/>
        </pc:sldMkLst>
      </pc:sldChg>
      <pc:sldChg chg="addSp delSp modSp add del mod delAnim modAnim">
        <pc:chgData name="Donia BESHER" userId="e65dcec3-1dd5-4895-b223-0487bcbc2a71" providerId="ADAL" clId="{6E1D180E-3B8B-42FB-897D-829B5BEE7FA6}" dt="2025-04-27T07:31:41.742" v="5905" actId="47"/>
        <pc:sldMkLst>
          <pc:docMk/>
          <pc:sldMk cId="2172747376" sldId="300"/>
        </pc:sldMkLst>
      </pc:sldChg>
      <pc:sldChg chg="addSp delSp modSp add mod addAnim delAnim modAnim">
        <pc:chgData name="Donia BESHER" userId="e65dcec3-1dd5-4895-b223-0487bcbc2a71" providerId="ADAL" clId="{6E1D180E-3B8B-42FB-897D-829B5BEE7FA6}" dt="2025-05-02T04:00:18.881" v="6153" actId="20577"/>
        <pc:sldMkLst>
          <pc:docMk/>
          <pc:sldMk cId="1235230882" sldId="301"/>
        </pc:sldMkLst>
        <pc:spChg chg="mod">
          <ac:chgData name="Donia BESHER" userId="e65dcec3-1dd5-4895-b223-0487bcbc2a71" providerId="ADAL" clId="{6E1D180E-3B8B-42FB-897D-829B5BEE7FA6}" dt="2025-05-02T04:00:18.881" v="6153" actId="20577"/>
          <ac:spMkLst>
            <pc:docMk/>
            <pc:sldMk cId="1235230882" sldId="301"/>
            <ac:spMk id="3" creationId="{52CB4758-3BE7-6FD7-F2D0-AE72AC33307F}"/>
          </ac:spMkLst>
        </pc:spChg>
        <pc:spChg chg="add mod ord">
          <ac:chgData name="Donia BESHER" userId="e65dcec3-1dd5-4895-b223-0487bcbc2a71" providerId="ADAL" clId="{6E1D180E-3B8B-42FB-897D-829B5BEE7FA6}" dt="2025-04-27T07:26:03.143" v="5851" actId="1037"/>
          <ac:spMkLst>
            <pc:docMk/>
            <pc:sldMk cId="1235230882" sldId="301"/>
            <ac:spMk id="4" creationId="{336A8CBF-1DAC-4075-63D7-1FA2B73A9F2E}"/>
          </ac:spMkLst>
        </pc:spChg>
        <pc:spChg chg="mod">
          <ac:chgData name="Donia BESHER" userId="e65dcec3-1dd5-4895-b223-0487bcbc2a71" providerId="ADAL" clId="{6E1D180E-3B8B-42FB-897D-829B5BEE7FA6}" dt="2025-04-27T07:31:06.205" v="5902" actId="207"/>
          <ac:spMkLst>
            <pc:docMk/>
            <pc:sldMk cId="1235230882" sldId="301"/>
            <ac:spMk id="6" creationId="{19BBEAE6-6DE4-3212-1C65-72A0D3984E7B}"/>
          </ac:spMkLst>
        </pc:spChg>
        <pc:spChg chg="mod">
          <ac:chgData name="Donia BESHER" userId="e65dcec3-1dd5-4895-b223-0487bcbc2a71" providerId="ADAL" clId="{6E1D180E-3B8B-42FB-897D-829B5BEE7FA6}" dt="2025-04-27T07:29:56.041" v="5894" actId="207"/>
          <ac:spMkLst>
            <pc:docMk/>
            <pc:sldMk cId="1235230882" sldId="301"/>
            <ac:spMk id="10" creationId="{96CFD31E-877A-E298-6724-BB4F53663604}"/>
          </ac:spMkLst>
        </pc:spChg>
        <pc:spChg chg="add mod ord">
          <ac:chgData name="Donia BESHER" userId="e65dcec3-1dd5-4895-b223-0487bcbc2a71" providerId="ADAL" clId="{6E1D180E-3B8B-42FB-897D-829B5BEE7FA6}" dt="2025-04-27T07:30:27.861" v="5897" actId="207"/>
          <ac:spMkLst>
            <pc:docMk/>
            <pc:sldMk cId="1235230882" sldId="301"/>
            <ac:spMk id="28" creationId="{8259FB16-E09E-EE6E-1F40-A116B6084A1A}"/>
          </ac:spMkLst>
        </pc:spChg>
        <pc:spChg chg="mod ord">
          <ac:chgData name="Donia BESHER" userId="e65dcec3-1dd5-4895-b223-0487bcbc2a71" providerId="ADAL" clId="{6E1D180E-3B8B-42FB-897D-829B5BEE7FA6}" dt="2025-04-27T07:30:27.861" v="5897" actId="207"/>
          <ac:spMkLst>
            <pc:docMk/>
            <pc:sldMk cId="1235230882" sldId="301"/>
            <ac:spMk id="29" creationId="{A60EF81A-36CF-4799-D860-762889364A90}"/>
          </ac:spMkLst>
        </pc:spChg>
        <pc:spChg chg="mod ord">
          <ac:chgData name="Donia BESHER" userId="e65dcec3-1dd5-4895-b223-0487bcbc2a71" providerId="ADAL" clId="{6E1D180E-3B8B-42FB-897D-829B5BEE7FA6}" dt="2025-04-27T07:30:27.861" v="5897" actId="207"/>
          <ac:spMkLst>
            <pc:docMk/>
            <pc:sldMk cId="1235230882" sldId="301"/>
            <ac:spMk id="30" creationId="{3E5DDF30-4BB8-ED9C-E07D-79D8A932D887}"/>
          </ac:spMkLst>
        </pc:spChg>
        <pc:spChg chg="add mod ord">
          <ac:chgData name="Donia BESHER" userId="e65dcec3-1dd5-4895-b223-0487bcbc2a71" providerId="ADAL" clId="{6E1D180E-3B8B-42FB-897D-829B5BEE7FA6}" dt="2025-04-27T07:30:19.911" v="5896" actId="207"/>
          <ac:spMkLst>
            <pc:docMk/>
            <pc:sldMk cId="1235230882" sldId="301"/>
            <ac:spMk id="31" creationId="{6EA1435F-5077-9010-A7CC-30F85EECB627}"/>
          </ac:spMkLst>
        </pc:spChg>
        <pc:spChg chg="add mod ord">
          <ac:chgData name="Donia BESHER" userId="e65dcec3-1dd5-4895-b223-0487bcbc2a71" providerId="ADAL" clId="{6E1D180E-3B8B-42FB-897D-829B5BEE7FA6}" dt="2025-04-27T07:30:19.911" v="5896" actId="207"/>
          <ac:spMkLst>
            <pc:docMk/>
            <pc:sldMk cId="1235230882" sldId="301"/>
            <ac:spMk id="32" creationId="{71A31781-489C-E0D6-81FA-A21C9EB44C2E}"/>
          </ac:spMkLst>
        </pc:spChg>
        <pc:spChg chg="add mod ord">
          <ac:chgData name="Donia BESHER" userId="e65dcec3-1dd5-4895-b223-0487bcbc2a71" providerId="ADAL" clId="{6E1D180E-3B8B-42FB-897D-829B5BEE7FA6}" dt="2025-04-27T07:30:19.911" v="5896" actId="207"/>
          <ac:spMkLst>
            <pc:docMk/>
            <pc:sldMk cId="1235230882" sldId="301"/>
            <ac:spMk id="34" creationId="{32859A0A-32EE-58CC-E54D-D4CCE7C1E9C4}"/>
          </ac:spMkLst>
        </pc:spChg>
        <pc:spChg chg="add mod ord">
          <ac:chgData name="Donia BESHER" userId="e65dcec3-1dd5-4895-b223-0487bcbc2a71" providerId="ADAL" clId="{6E1D180E-3B8B-42FB-897D-829B5BEE7FA6}" dt="2025-04-27T07:30:19.911" v="5896" actId="207"/>
          <ac:spMkLst>
            <pc:docMk/>
            <pc:sldMk cId="1235230882" sldId="301"/>
            <ac:spMk id="35" creationId="{7F93EDB6-4F19-B271-7390-DD725344675E}"/>
          </ac:spMkLst>
        </pc:spChg>
        <pc:spChg chg="ord">
          <ac:chgData name="Donia BESHER" userId="e65dcec3-1dd5-4895-b223-0487bcbc2a71" providerId="ADAL" clId="{6E1D180E-3B8B-42FB-897D-829B5BEE7FA6}" dt="2025-04-27T07:15:30.321" v="5553" actId="166"/>
          <ac:spMkLst>
            <pc:docMk/>
            <pc:sldMk cId="1235230882" sldId="301"/>
            <ac:spMk id="36" creationId="{BED92AE2-BFD2-04ED-790C-8A136D3093A9}"/>
          </ac:spMkLst>
        </pc:spChg>
        <pc:spChg chg="mod">
          <ac:chgData name="Donia BESHER" userId="e65dcec3-1dd5-4895-b223-0487bcbc2a71" providerId="ADAL" clId="{6E1D180E-3B8B-42FB-897D-829B5BEE7FA6}" dt="2025-04-27T07:16:31.432" v="5584" actId="1035"/>
          <ac:spMkLst>
            <pc:docMk/>
            <pc:sldMk cId="1235230882" sldId="301"/>
            <ac:spMk id="37" creationId="{4B55ACB5-C4C3-ECE9-3550-A0E64F3472B2}"/>
          </ac:spMkLst>
        </pc:spChg>
        <pc:spChg chg="add mod ord">
          <ac:chgData name="Donia BESHER" userId="e65dcec3-1dd5-4895-b223-0487bcbc2a71" providerId="ADAL" clId="{6E1D180E-3B8B-42FB-897D-829B5BEE7FA6}" dt="2025-04-27T07:26:19.022" v="5868" actId="1037"/>
          <ac:spMkLst>
            <pc:docMk/>
            <pc:sldMk cId="1235230882" sldId="301"/>
            <ac:spMk id="38" creationId="{66CEBCB5-9B7C-2ED0-17DC-352CAC870191}"/>
          </ac:spMkLst>
        </pc:spChg>
        <pc:spChg chg="add mod ord">
          <ac:chgData name="Donia BESHER" userId="e65dcec3-1dd5-4895-b223-0487bcbc2a71" providerId="ADAL" clId="{6E1D180E-3B8B-42FB-897D-829B5BEE7FA6}" dt="2025-04-27T07:26:19.022" v="5868" actId="1037"/>
          <ac:spMkLst>
            <pc:docMk/>
            <pc:sldMk cId="1235230882" sldId="301"/>
            <ac:spMk id="39" creationId="{35B946C2-C17A-DE0E-1FA4-9E061398C866}"/>
          </ac:spMkLst>
        </pc:spChg>
        <pc:spChg chg="mod">
          <ac:chgData name="Donia BESHER" userId="e65dcec3-1dd5-4895-b223-0487bcbc2a71" providerId="ADAL" clId="{6E1D180E-3B8B-42FB-897D-829B5BEE7FA6}" dt="2025-04-27T07:16:31.432" v="5584" actId="1035"/>
          <ac:spMkLst>
            <pc:docMk/>
            <pc:sldMk cId="1235230882" sldId="301"/>
            <ac:spMk id="40" creationId="{47C65263-A102-2EAF-3DE7-C51B30CE7977}"/>
          </ac:spMkLst>
        </pc:spChg>
        <pc:spChg chg="ord">
          <ac:chgData name="Donia BESHER" userId="e65dcec3-1dd5-4895-b223-0487bcbc2a71" providerId="ADAL" clId="{6E1D180E-3B8B-42FB-897D-829B5BEE7FA6}" dt="2025-04-27T07:15:40.261" v="5554" actId="166"/>
          <ac:spMkLst>
            <pc:docMk/>
            <pc:sldMk cId="1235230882" sldId="301"/>
            <ac:spMk id="41" creationId="{1BA4D8D4-E720-69FF-6DBD-0E1B389A0C75}"/>
          </ac:spMkLst>
        </pc:spChg>
        <pc:spChg chg="mod ord">
          <ac:chgData name="Donia BESHER" userId="e65dcec3-1dd5-4895-b223-0487bcbc2a71" providerId="ADAL" clId="{6E1D180E-3B8B-42FB-897D-829B5BEE7FA6}" dt="2025-04-27T07:17:08.498" v="5596" actId="1036"/>
          <ac:spMkLst>
            <pc:docMk/>
            <pc:sldMk cId="1235230882" sldId="301"/>
            <ac:spMk id="42" creationId="{657C68E8-2D51-CEFF-6B87-C8A75B9DE008}"/>
          </ac:spMkLst>
        </pc:spChg>
        <pc:spChg chg="mod ord">
          <ac:chgData name="Donia BESHER" userId="e65dcec3-1dd5-4895-b223-0487bcbc2a71" providerId="ADAL" clId="{6E1D180E-3B8B-42FB-897D-829B5BEE7FA6}" dt="2025-04-27T07:15:40.261" v="5554" actId="166"/>
          <ac:spMkLst>
            <pc:docMk/>
            <pc:sldMk cId="1235230882" sldId="301"/>
            <ac:spMk id="43" creationId="{F63558D1-B33E-2DDE-BFE1-4467D00A87EF}"/>
          </ac:spMkLst>
        </pc:spChg>
        <pc:spChg chg="mod ord">
          <ac:chgData name="Donia BESHER" userId="e65dcec3-1dd5-4895-b223-0487bcbc2a71" providerId="ADAL" clId="{6E1D180E-3B8B-42FB-897D-829B5BEE7FA6}" dt="2025-04-27T07:15:30.321" v="5553" actId="166"/>
          <ac:spMkLst>
            <pc:docMk/>
            <pc:sldMk cId="1235230882" sldId="301"/>
            <ac:spMk id="44" creationId="{6813AD47-F043-317F-5912-96F6B48071BF}"/>
          </ac:spMkLst>
        </pc:spChg>
        <pc:spChg chg="add mod ord">
          <ac:chgData name="Donia BESHER" userId="e65dcec3-1dd5-4895-b223-0487bcbc2a71" providerId="ADAL" clId="{6E1D180E-3B8B-42FB-897D-829B5BEE7FA6}" dt="2025-04-27T07:26:19.022" v="5868" actId="1037"/>
          <ac:spMkLst>
            <pc:docMk/>
            <pc:sldMk cId="1235230882" sldId="301"/>
            <ac:spMk id="45" creationId="{CC5DC14A-D7F3-DD13-7B77-608309E71AC1}"/>
          </ac:spMkLst>
        </pc:spChg>
        <pc:spChg chg="mod ord">
          <ac:chgData name="Donia BESHER" userId="e65dcec3-1dd5-4895-b223-0487bcbc2a71" providerId="ADAL" clId="{6E1D180E-3B8B-42FB-897D-829B5BEE7FA6}" dt="2025-04-27T07:15:30.321" v="5553" actId="166"/>
          <ac:spMkLst>
            <pc:docMk/>
            <pc:sldMk cId="1235230882" sldId="301"/>
            <ac:spMk id="46" creationId="{27983E8B-91EC-7ECD-96C4-A8F757E56A3C}"/>
          </ac:spMkLst>
        </pc:spChg>
        <pc:spChg chg="mod ord">
          <ac:chgData name="Donia BESHER" userId="e65dcec3-1dd5-4895-b223-0487bcbc2a71" providerId="ADAL" clId="{6E1D180E-3B8B-42FB-897D-829B5BEE7FA6}" dt="2025-04-27T07:17:08.498" v="5596" actId="1036"/>
          <ac:spMkLst>
            <pc:docMk/>
            <pc:sldMk cId="1235230882" sldId="301"/>
            <ac:spMk id="47" creationId="{32232925-110D-10ED-0F03-9A3C38CAE16F}"/>
          </ac:spMkLst>
        </pc:spChg>
        <pc:spChg chg="mod ord">
          <ac:chgData name="Donia BESHER" userId="e65dcec3-1dd5-4895-b223-0487bcbc2a71" providerId="ADAL" clId="{6E1D180E-3B8B-42FB-897D-829B5BEE7FA6}" dt="2025-04-27T07:15:40.261" v="5554" actId="166"/>
          <ac:spMkLst>
            <pc:docMk/>
            <pc:sldMk cId="1235230882" sldId="301"/>
            <ac:spMk id="48" creationId="{4E7C958A-D812-BDEA-AAEC-8F27871D67A0}"/>
          </ac:spMkLst>
        </pc:spChg>
        <pc:spChg chg="mod ord">
          <ac:chgData name="Donia BESHER" userId="e65dcec3-1dd5-4895-b223-0487bcbc2a71" providerId="ADAL" clId="{6E1D180E-3B8B-42FB-897D-829B5BEE7FA6}" dt="2025-04-27T07:17:08.498" v="5596" actId="1036"/>
          <ac:spMkLst>
            <pc:docMk/>
            <pc:sldMk cId="1235230882" sldId="301"/>
            <ac:spMk id="49" creationId="{E43B904F-2B16-D153-61A8-FFFD8E9EC37C}"/>
          </ac:spMkLst>
        </pc:spChg>
        <pc:spChg chg="mod">
          <ac:chgData name="Donia BESHER" userId="e65dcec3-1dd5-4895-b223-0487bcbc2a71" providerId="ADAL" clId="{6E1D180E-3B8B-42FB-897D-829B5BEE7FA6}" dt="2025-04-27T07:00:57.882" v="4982" actId="1036"/>
          <ac:spMkLst>
            <pc:docMk/>
            <pc:sldMk cId="1235230882" sldId="301"/>
            <ac:spMk id="50" creationId="{0953F09D-2E66-16A5-A634-366D1D6C6A8D}"/>
          </ac:spMkLst>
        </pc:spChg>
        <pc:spChg chg="mod">
          <ac:chgData name="Donia BESHER" userId="e65dcec3-1dd5-4895-b223-0487bcbc2a71" providerId="ADAL" clId="{6E1D180E-3B8B-42FB-897D-829B5BEE7FA6}" dt="2025-04-27T06:42:10.307" v="4559" actId="1035"/>
          <ac:spMkLst>
            <pc:docMk/>
            <pc:sldMk cId="1235230882" sldId="301"/>
            <ac:spMk id="51" creationId="{54AFB7FB-759F-ECB4-7796-190035049EB2}"/>
          </ac:spMkLst>
        </pc:spChg>
        <pc:spChg chg="mod">
          <ac:chgData name="Donia BESHER" userId="e65dcec3-1dd5-4895-b223-0487bcbc2a71" providerId="ADAL" clId="{6E1D180E-3B8B-42FB-897D-829B5BEE7FA6}" dt="2025-04-27T06:42:10.307" v="4559" actId="1035"/>
          <ac:spMkLst>
            <pc:docMk/>
            <pc:sldMk cId="1235230882" sldId="301"/>
            <ac:spMk id="52" creationId="{0D662DCA-8CC2-8D86-EDEE-066D69BC58B3}"/>
          </ac:spMkLst>
        </pc:spChg>
        <pc:spChg chg="add mod ord">
          <ac:chgData name="Donia BESHER" userId="e65dcec3-1dd5-4895-b223-0487bcbc2a71" providerId="ADAL" clId="{6E1D180E-3B8B-42FB-897D-829B5BEE7FA6}" dt="2025-04-27T07:26:19.022" v="5868" actId="1037"/>
          <ac:spMkLst>
            <pc:docMk/>
            <pc:sldMk cId="1235230882" sldId="301"/>
            <ac:spMk id="53" creationId="{513636E3-4303-DF69-B543-454B43214704}"/>
          </ac:spMkLst>
        </pc:spChg>
        <pc:spChg chg="mod">
          <ac:chgData name="Donia BESHER" userId="e65dcec3-1dd5-4895-b223-0487bcbc2a71" providerId="ADAL" clId="{6E1D180E-3B8B-42FB-897D-829B5BEE7FA6}" dt="2025-04-27T06:54:37.170" v="4745" actId="1076"/>
          <ac:spMkLst>
            <pc:docMk/>
            <pc:sldMk cId="1235230882" sldId="301"/>
            <ac:spMk id="79" creationId="{183CC260-3DE8-CF32-EC1E-A9B950661E0C}"/>
          </ac:spMkLst>
        </pc:spChg>
        <pc:spChg chg="add mod">
          <ac:chgData name="Donia BESHER" userId="e65dcec3-1dd5-4895-b223-0487bcbc2a71" providerId="ADAL" clId="{6E1D180E-3B8B-42FB-897D-829B5BEE7FA6}" dt="2025-04-27T07:28:26.883" v="5883" actId="2085"/>
          <ac:spMkLst>
            <pc:docMk/>
            <pc:sldMk cId="1235230882" sldId="301"/>
            <ac:spMk id="81" creationId="{7D0977A2-7C5D-579B-159F-793B65738750}"/>
          </ac:spMkLst>
        </pc:spChg>
        <pc:spChg chg="add mod ord">
          <ac:chgData name="Donia BESHER" userId="e65dcec3-1dd5-4895-b223-0487bcbc2a71" providerId="ADAL" clId="{6E1D180E-3B8B-42FB-897D-829B5BEE7FA6}" dt="2025-04-27T07:30:19.911" v="5896" actId="207"/>
          <ac:spMkLst>
            <pc:docMk/>
            <pc:sldMk cId="1235230882" sldId="301"/>
            <ac:spMk id="82" creationId="{4E74799D-2C03-B39A-E731-270EB4AA29F4}"/>
          </ac:spMkLst>
        </pc:spChg>
        <pc:spChg chg="mod">
          <ac:chgData name="Donia BESHER" userId="e65dcec3-1dd5-4895-b223-0487bcbc2a71" providerId="ADAL" clId="{6E1D180E-3B8B-42FB-897D-829B5BEE7FA6}" dt="2025-04-27T07:29:22.921" v="5889" actId="207"/>
          <ac:spMkLst>
            <pc:docMk/>
            <pc:sldMk cId="1235230882" sldId="301"/>
            <ac:spMk id="84" creationId="{3B52AAA4-8F26-460E-5906-F4FC430B4F6D}"/>
          </ac:spMkLst>
        </pc:spChg>
        <pc:spChg chg="mod">
          <ac:chgData name="Donia BESHER" userId="e65dcec3-1dd5-4895-b223-0487bcbc2a71" providerId="ADAL" clId="{6E1D180E-3B8B-42FB-897D-829B5BEE7FA6}" dt="2025-04-27T07:29:22.921" v="5889" actId="207"/>
          <ac:spMkLst>
            <pc:docMk/>
            <pc:sldMk cId="1235230882" sldId="301"/>
            <ac:spMk id="85" creationId="{0882E29A-B4C4-46F4-D5F7-7D45CD59000A}"/>
          </ac:spMkLst>
        </pc:spChg>
        <pc:spChg chg="mod">
          <ac:chgData name="Donia BESHER" userId="e65dcec3-1dd5-4895-b223-0487bcbc2a71" providerId="ADAL" clId="{6E1D180E-3B8B-42FB-897D-829B5BEE7FA6}" dt="2025-04-27T07:29:22.921" v="5889" actId="207"/>
          <ac:spMkLst>
            <pc:docMk/>
            <pc:sldMk cId="1235230882" sldId="301"/>
            <ac:spMk id="87" creationId="{B154E4C4-49DD-CE50-E1E7-2CADEC60FA9B}"/>
          </ac:spMkLst>
        </pc:spChg>
        <pc:spChg chg="mod">
          <ac:chgData name="Donia BESHER" userId="e65dcec3-1dd5-4895-b223-0487bcbc2a71" providerId="ADAL" clId="{6E1D180E-3B8B-42FB-897D-829B5BEE7FA6}" dt="2025-04-27T07:29:22.921" v="5889" actId="207"/>
          <ac:spMkLst>
            <pc:docMk/>
            <pc:sldMk cId="1235230882" sldId="301"/>
            <ac:spMk id="88" creationId="{966140F1-D675-E572-276C-03FE58E7D6C6}"/>
          </ac:spMkLst>
        </pc:spChg>
        <pc:spChg chg="mod">
          <ac:chgData name="Donia BESHER" userId="e65dcec3-1dd5-4895-b223-0487bcbc2a71" providerId="ADAL" clId="{6E1D180E-3B8B-42FB-897D-829B5BEE7FA6}" dt="2025-04-27T07:29:22.921" v="5889" actId="207"/>
          <ac:spMkLst>
            <pc:docMk/>
            <pc:sldMk cId="1235230882" sldId="301"/>
            <ac:spMk id="90" creationId="{0D793505-43DC-CA7B-A598-73D9EC372E53}"/>
          </ac:spMkLst>
        </pc:spChg>
        <pc:spChg chg="mod">
          <ac:chgData name="Donia BESHER" userId="e65dcec3-1dd5-4895-b223-0487bcbc2a71" providerId="ADAL" clId="{6E1D180E-3B8B-42FB-897D-829B5BEE7FA6}" dt="2025-04-27T07:01:09.806" v="4994" actId="1035"/>
          <ac:spMkLst>
            <pc:docMk/>
            <pc:sldMk cId="1235230882" sldId="301"/>
            <ac:spMk id="91" creationId="{DD281223-7579-A25F-180F-8B244D97FE96}"/>
          </ac:spMkLst>
        </pc:spChg>
        <pc:spChg chg="mod">
          <ac:chgData name="Donia BESHER" userId="e65dcec3-1dd5-4895-b223-0487bcbc2a71" providerId="ADAL" clId="{6E1D180E-3B8B-42FB-897D-829B5BEE7FA6}" dt="2025-04-27T07:29:22.921" v="5889" actId="207"/>
          <ac:spMkLst>
            <pc:docMk/>
            <pc:sldMk cId="1235230882" sldId="301"/>
            <ac:spMk id="92" creationId="{8051CF73-A9BF-2422-E22C-B6C40EF19137}"/>
          </ac:spMkLst>
        </pc:spChg>
        <pc:spChg chg="mod ord">
          <ac:chgData name="Donia BESHER" userId="e65dcec3-1dd5-4895-b223-0487bcbc2a71" providerId="ADAL" clId="{6E1D180E-3B8B-42FB-897D-829B5BEE7FA6}" dt="2025-04-27T07:26:03.143" v="5851" actId="1037"/>
          <ac:spMkLst>
            <pc:docMk/>
            <pc:sldMk cId="1235230882" sldId="301"/>
            <ac:spMk id="96" creationId="{BB0D4958-B18F-448B-3A0D-312BC94D427A}"/>
          </ac:spMkLst>
        </pc:spChg>
        <pc:spChg chg="mod ord">
          <ac:chgData name="Donia BESHER" userId="e65dcec3-1dd5-4895-b223-0487bcbc2a71" providerId="ADAL" clId="{6E1D180E-3B8B-42FB-897D-829B5BEE7FA6}" dt="2025-04-27T07:26:03.143" v="5851" actId="1037"/>
          <ac:spMkLst>
            <pc:docMk/>
            <pc:sldMk cId="1235230882" sldId="301"/>
            <ac:spMk id="97" creationId="{231C31C9-F5CB-FE8F-8CBA-7CC6701D3CB6}"/>
          </ac:spMkLst>
        </pc:spChg>
        <pc:spChg chg="mod ord">
          <ac:chgData name="Donia BESHER" userId="e65dcec3-1dd5-4895-b223-0487bcbc2a71" providerId="ADAL" clId="{6E1D180E-3B8B-42FB-897D-829B5BEE7FA6}" dt="2025-04-27T07:26:03.143" v="5851" actId="1037"/>
          <ac:spMkLst>
            <pc:docMk/>
            <pc:sldMk cId="1235230882" sldId="301"/>
            <ac:spMk id="98" creationId="{25171AA3-F978-5D88-0400-B8481BBC34E1}"/>
          </ac:spMkLst>
        </pc:spChg>
        <pc:spChg chg="mod ord">
          <ac:chgData name="Donia BESHER" userId="e65dcec3-1dd5-4895-b223-0487bcbc2a71" providerId="ADAL" clId="{6E1D180E-3B8B-42FB-897D-829B5BEE7FA6}" dt="2025-04-27T07:26:03.143" v="5851" actId="1037"/>
          <ac:spMkLst>
            <pc:docMk/>
            <pc:sldMk cId="1235230882" sldId="301"/>
            <ac:spMk id="99" creationId="{74F88AF3-61B4-0B41-6433-2D10A89A22D0}"/>
          </ac:spMkLst>
        </pc:spChg>
        <pc:spChg chg="mod ord">
          <ac:chgData name="Donia BESHER" userId="e65dcec3-1dd5-4895-b223-0487bcbc2a71" providerId="ADAL" clId="{6E1D180E-3B8B-42FB-897D-829B5BEE7FA6}" dt="2025-04-27T07:24:18.164" v="5762" actId="1036"/>
          <ac:spMkLst>
            <pc:docMk/>
            <pc:sldMk cId="1235230882" sldId="301"/>
            <ac:spMk id="107" creationId="{98C6A383-149A-06C0-42A9-666D662BA233}"/>
          </ac:spMkLst>
        </pc:spChg>
        <pc:spChg chg="mod">
          <ac:chgData name="Donia BESHER" userId="e65dcec3-1dd5-4895-b223-0487bcbc2a71" providerId="ADAL" clId="{6E1D180E-3B8B-42FB-897D-829B5BEE7FA6}" dt="2025-04-27T07:01:09.806" v="4994" actId="1035"/>
          <ac:spMkLst>
            <pc:docMk/>
            <pc:sldMk cId="1235230882" sldId="301"/>
            <ac:spMk id="108" creationId="{C6222B97-5B37-C502-52A4-0D34E93FE9AA}"/>
          </ac:spMkLst>
        </pc:spChg>
        <pc:spChg chg="mod ord">
          <ac:chgData name="Donia BESHER" userId="e65dcec3-1dd5-4895-b223-0487bcbc2a71" providerId="ADAL" clId="{6E1D180E-3B8B-42FB-897D-829B5BEE7FA6}" dt="2025-04-27T07:24:18.164" v="5762" actId="1036"/>
          <ac:spMkLst>
            <pc:docMk/>
            <pc:sldMk cId="1235230882" sldId="301"/>
            <ac:spMk id="109" creationId="{719C14D6-2115-B3B8-DD70-F26A64BEF054}"/>
          </ac:spMkLst>
        </pc:spChg>
        <pc:spChg chg="mod">
          <ac:chgData name="Donia BESHER" userId="e65dcec3-1dd5-4895-b223-0487bcbc2a71" providerId="ADAL" clId="{6E1D180E-3B8B-42FB-897D-829B5BEE7FA6}" dt="2025-04-27T07:30:52.639" v="5899" actId="207"/>
          <ac:spMkLst>
            <pc:docMk/>
            <pc:sldMk cId="1235230882" sldId="301"/>
            <ac:spMk id="117" creationId="{16AD08A7-D74E-C8C9-3698-A7DBB1C1F2A6}"/>
          </ac:spMkLst>
        </pc:spChg>
        <pc:spChg chg="mod">
          <ac:chgData name="Donia BESHER" userId="e65dcec3-1dd5-4895-b223-0487bcbc2a71" providerId="ADAL" clId="{6E1D180E-3B8B-42FB-897D-829B5BEE7FA6}" dt="2025-04-27T07:30:52.639" v="5899" actId="207"/>
          <ac:spMkLst>
            <pc:docMk/>
            <pc:sldMk cId="1235230882" sldId="301"/>
            <ac:spMk id="118" creationId="{2F52E8C9-F292-AA19-2A22-F541606E9AB4}"/>
          </ac:spMkLst>
        </pc:spChg>
        <pc:spChg chg="mod">
          <ac:chgData name="Donia BESHER" userId="e65dcec3-1dd5-4895-b223-0487bcbc2a71" providerId="ADAL" clId="{6E1D180E-3B8B-42FB-897D-829B5BEE7FA6}" dt="2025-04-27T07:30:52.639" v="5899" actId="207"/>
          <ac:spMkLst>
            <pc:docMk/>
            <pc:sldMk cId="1235230882" sldId="301"/>
            <ac:spMk id="119" creationId="{7013FED0-E6B8-ED58-1C8D-45963072A514}"/>
          </ac:spMkLst>
        </pc:spChg>
        <pc:spChg chg="mod">
          <ac:chgData name="Donia BESHER" userId="e65dcec3-1dd5-4895-b223-0487bcbc2a71" providerId="ADAL" clId="{6E1D180E-3B8B-42FB-897D-829B5BEE7FA6}" dt="2025-04-27T07:30:59.246" v="5900" actId="207"/>
          <ac:spMkLst>
            <pc:docMk/>
            <pc:sldMk cId="1235230882" sldId="301"/>
            <ac:spMk id="120" creationId="{F1A8933A-ECA4-D347-03EC-FFAA0370DB28}"/>
          </ac:spMkLst>
        </pc:spChg>
        <pc:spChg chg="mod">
          <ac:chgData name="Donia BESHER" userId="e65dcec3-1dd5-4895-b223-0487bcbc2a71" providerId="ADAL" clId="{6E1D180E-3B8B-42FB-897D-829B5BEE7FA6}" dt="2025-04-27T07:30:59.246" v="5900" actId="207"/>
          <ac:spMkLst>
            <pc:docMk/>
            <pc:sldMk cId="1235230882" sldId="301"/>
            <ac:spMk id="121" creationId="{777331A8-5DCD-5FF9-E3D7-2ED5F62DC98A}"/>
          </ac:spMkLst>
        </pc:spChg>
        <pc:spChg chg="mod">
          <ac:chgData name="Donia BESHER" userId="e65dcec3-1dd5-4895-b223-0487bcbc2a71" providerId="ADAL" clId="{6E1D180E-3B8B-42FB-897D-829B5BEE7FA6}" dt="2025-04-27T07:30:59.246" v="5900" actId="207"/>
          <ac:spMkLst>
            <pc:docMk/>
            <pc:sldMk cId="1235230882" sldId="301"/>
            <ac:spMk id="122" creationId="{A90AE2F5-0D8D-AE89-734D-29DEBD7FCE54}"/>
          </ac:spMkLst>
        </pc:spChg>
        <pc:spChg chg="mod ord">
          <ac:chgData name="Donia BESHER" userId="e65dcec3-1dd5-4895-b223-0487bcbc2a71" providerId="ADAL" clId="{6E1D180E-3B8B-42FB-897D-829B5BEE7FA6}" dt="2025-04-27T07:26:03.143" v="5851" actId="1037"/>
          <ac:spMkLst>
            <pc:docMk/>
            <pc:sldMk cId="1235230882" sldId="301"/>
            <ac:spMk id="126" creationId="{8F6745BF-1A8C-E2CC-AA27-8AF129B3738B}"/>
          </ac:spMkLst>
        </pc:spChg>
        <pc:spChg chg="mod ord">
          <ac:chgData name="Donia BESHER" userId="e65dcec3-1dd5-4895-b223-0487bcbc2a71" providerId="ADAL" clId="{6E1D180E-3B8B-42FB-897D-829B5BEE7FA6}" dt="2025-04-27T07:22:19.377" v="5683" actId="1037"/>
          <ac:spMkLst>
            <pc:docMk/>
            <pc:sldMk cId="1235230882" sldId="301"/>
            <ac:spMk id="127" creationId="{A49E58F1-C787-3C76-6B1C-FFDBF74F086D}"/>
          </ac:spMkLst>
        </pc:spChg>
        <pc:spChg chg="mod ord">
          <ac:chgData name="Donia BESHER" userId="e65dcec3-1dd5-4895-b223-0487bcbc2a71" providerId="ADAL" clId="{6E1D180E-3B8B-42FB-897D-829B5BEE7FA6}" dt="2025-04-27T07:22:19.377" v="5683" actId="1037"/>
          <ac:spMkLst>
            <pc:docMk/>
            <pc:sldMk cId="1235230882" sldId="301"/>
            <ac:spMk id="129" creationId="{436EFC63-A7EC-EAB0-AE7E-3F61DE100A1B}"/>
          </ac:spMkLst>
        </pc:spChg>
        <pc:spChg chg="mod ord">
          <ac:chgData name="Donia BESHER" userId="e65dcec3-1dd5-4895-b223-0487bcbc2a71" providerId="ADAL" clId="{6E1D180E-3B8B-42FB-897D-829B5BEE7FA6}" dt="2025-04-27T07:22:19.377" v="5683" actId="1037"/>
          <ac:spMkLst>
            <pc:docMk/>
            <pc:sldMk cId="1235230882" sldId="301"/>
            <ac:spMk id="131" creationId="{47469AFE-9C89-3C0C-3E13-A04FAA4C7474}"/>
          </ac:spMkLst>
        </pc:spChg>
        <pc:spChg chg="mod ord">
          <ac:chgData name="Donia BESHER" userId="e65dcec3-1dd5-4895-b223-0487bcbc2a71" providerId="ADAL" clId="{6E1D180E-3B8B-42FB-897D-829B5BEE7FA6}" dt="2025-04-27T07:22:19.377" v="5683" actId="1037"/>
          <ac:spMkLst>
            <pc:docMk/>
            <pc:sldMk cId="1235230882" sldId="301"/>
            <ac:spMk id="133" creationId="{3E8EEC82-5F59-5527-491A-71E095A657C5}"/>
          </ac:spMkLst>
        </pc:spChg>
        <pc:spChg chg="mod ord">
          <ac:chgData name="Donia BESHER" userId="e65dcec3-1dd5-4895-b223-0487bcbc2a71" providerId="ADAL" clId="{6E1D180E-3B8B-42FB-897D-829B5BEE7FA6}" dt="2025-04-27T07:22:19.377" v="5683" actId="1037"/>
          <ac:spMkLst>
            <pc:docMk/>
            <pc:sldMk cId="1235230882" sldId="301"/>
            <ac:spMk id="141" creationId="{F6611BCA-3EC7-F673-3913-59CEB5070DF5}"/>
          </ac:spMkLst>
        </pc:spChg>
        <pc:spChg chg="mod ord">
          <ac:chgData name="Donia BESHER" userId="e65dcec3-1dd5-4895-b223-0487bcbc2a71" providerId="ADAL" clId="{6E1D180E-3B8B-42FB-897D-829B5BEE7FA6}" dt="2025-04-27T07:22:19.377" v="5683" actId="1037"/>
          <ac:spMkLst>
            <pc:docMk/>
            <pc:sldMk cId="1235230882" sldId="301"/>
            <ac:spMk id="142" creationId="{73FF1645-5194-F956-E069-9755F1074A45}"/>
          </ac:spMkLst>
        </pc:spChg>
        <pc:spChg chg="mod ord">
          <ac:chgData name="Donia BESHER" userId="e65dcec3-1dd5-4895-b223-0487bcbc2a71" providerId="ADAL" clId="{6E1D180E-3B8B-42FB-897D-829B5BEE7FA6}" dt="2025-04-27T07:23:01.478" v="5731" actId="1037"/>
          <ac:spMkLst>
            <pc:docMk/>
            <pc:sldMk cId="1235230882" sldId="301"/>
            <ac:spMk id="143" creationId="{59C05C9B-317E-976A-DEFA-FEC70E575B12}"/>
          </ac:spMkLst>
        </pc:spChg>
        <pc:spChg chg="add mod">
          <ac:chgData name="Donia BESHER" userId="e65dcec3-1dd5-4895-b223-0487bcbc2a71" providerId="ADAL" clId="{6E1D180E-3B8B-42FB-897D-829B5BEE7FA6}" dt="2025-04-27T07:16:31.432" v="5584" actId="1035"/>
          <ac:spMkLst>
            <pc:docMk/>
            <pc:sldMk cId="1235230882" sldId="301"/>
            <ac:spMk id="162" creationId="{184CC82F-ABB9-EF3A-B276-E4255D51D575}"/>
          </ac:spMkLst>
        </pc:spChg>
        <pc:spChg chg="add mod">
          <ac:chgData name="Donia BESHER" userId="e65dcec3-1dd5-4895-b223-0487bcbc2a71" providerId="ADAL" clId="{6E1D180E-3B8B-42FB-897D-829B5BEE7FA6}" dt="2025-04-27T07:36:48.866" v="5964" actId="1076"/>
          <ac:spMkLst>
            <pc:docMk/>
            <pc:sldMk cId="1235230882" sldId="301"/>
            <ac:spMk id="191" creationId="{00FA320D-AEA3-107B-2DF0-72349051DE4E}"/>
          </ac:spMkLst>
        </pc:spChg>
        <pc:spChg chg="add mod">
          <ac:chgData name="Donia BESHER" userId="e65dcec3-1dd5-4895-b223-0487bcbc2a71" providerId="ADAL" clId="{6E1D180E-3B8B-42FB-897D-829B5BEE7FA6}" dt="2025-04-27T07:36:54.054" v="5965" actId="1076"/>
          <ac:spMkLst>
            <pc:docMk/>
            <pc:sldMk cId="1235230882" sldId="301"/>
            <ac:spMk id="192" creationId="{D3249CFA-9E0D-AA2C-9AF9-2E597CC9217D}"/>
          </ac:spMkLst>
        </pc:spChg>
        <pc:picChg chg="mod modCrop">
          <ac:chgData name="Donia BESHER" userId="e65dcec3-1dd5-4895-b223-0487bcbc2a71" providerId="ADAL" clId="{6E1D180E-3B8B-42FB-897D-829B5BEE7FA6}" dt="2025-04-27T07:33:57.530" v="5921" actId="14100"/>
          <ac:picMkLst>
            <pc:docMk/>
            <pc:sldMk cId="1235230882" sldId="301"/>
            <ac:picMk id="206" creationId="{B5DCCF5F-5F4F-9A73-52DC-A3545D7B7E10}"/>
          </ac:picMkLst>
        </pc:picChg>
        <pc:cxnChg chg="add mod">
          <ac:chgData name="Donia BESHER" userId="e65dcec3-1dd5-4895-b223-0487bcbc2a71" providerId="ADAL" clId="{6E1D180E-3B8B-42FB-897D-829B5BEE7FA6}" dt="2025-04-27T07:28:12.272" v="5881" actId="208"/>
          <ac:cxnSpMkLst>
            <pc:docMk/>
            <pc:sldMk cId="1235230882" sldId="301"/>
            <ac:cxnSpMk id="13" creationId="{3EBBFE7E-7B03-645A-1793-ADDB426C1DFE}"/>
          </ac:cxnSpMkLst>
        </pc:cxnChg>
        <pc:cxnChg chg="add mod">
          <ac:chgData name="Donia BESHER" userId="e65dcec3-1dd5-4895-b223-0487bcbc2a71" providerId="ADAL" clId="{6E1D180E-3B8B-42FB-897D-829B5BEE7FA6}" dt="2025-04-27T07:28:12.272" v="5881" actId="208"/>
          <ac:cxnSpMkLst>
            <pc:docMk/>
            <pc:sldMk cId="1235230882" sldId="301"/>
            <ac:cxnSpMk id="16" creationId="{A21800FA-BD52-BBEE-AB3E-43D1BA4BB6C0}"/>
          </ac:cxnSpMkLst>
        </pc:cxnChg>
        <pc:cxnChg chg="add mod">
          <ac:chgData name="Donia BESHER" userId="e65dcec3-1dd5-4895-b223-0487bcbc2a71" providerId="ADAL" clId="{6E1D180E-3B8B-42FB-897D-829B5BEE7FA6}" dt="2025-04-27T07:28:12.272" v="5881" actId="208"/>
          <ac:cxnSpMkLst>
            <pc:docMk/>
            <pc:sldMk cId="1235230882" sldId="301"/>
            <ac:cxnSpMk id="19" creationId="{DEC1F228-01EB-715C-7DD8-5D95566DD1E2}"/>
          </ac:cxnSpMkLst>
        </pc:cxnChg>
        <pc:cxnChg chg="mod">
          <ac:chgData name="Donia BESHER" userId="e65dcec3-1dd5-4895-b223-0487bcbc2a71" providerId="ADAL" clId="{6E1D180E-3B8B-42FB-897D-829B5BEE7FA6}" dt="2025-04-27T07:27:55.816" v="5879" actId="208"/>
          <ac:cxnSpMkLst>
            <pc:docMk/>
            <pc:sldMk cId="1235230882" sldId="301"/>
            <ac:cxnSpMk id="33" creationId="{C7F9BFF0-C8DB-3ED8-9CFC-94E5956B1CD8}"/>
          </ac:cxnSpMkLst>
        </pc:cxnChg>
        <pc:cxnChg chg="mod">
          <ac:chgData name="Donia BESHER" userId="e65dcec3-1dd5-4895-b223-0487bcbc2a71" providerId="ADAL" clId="{6E1D180E-3B8B-42FB-897D-829B5BEE7FA6}" dt="2025-04-27T06:40:27.927" v="4482" actId="1076"/>
          <ac:cxnSpMkLst>
            <pc:docMk/>
            <pc:sldMk cId="1235230882" sldId="301"/>
            <ac:cxnSpMk id="54" creationId="{E58E547C-06EF-C1BF-1681-C4F2F20CF3A4}"/>
          </ac:cxnSpMkLst>
        </pc:cxnChg>
        <pc:cxnChg chg="mod">
          <ac:chgData name="Donia BESHER" userId="e65dcec3-1dd5-4895-b223-0487bcbc2a71" providerId="ADAL" clId="{6E1D180E-3B8B-42FB-897D-829B5BEE7FA6}" dt="2025-04-27T06:40:27.927" v="4482" actId="1076"/>
          <ac:cxnSpMkLst>
            <pc:docMk/>
            <pc:sldMk cId="1235230882" sldId="301"/>
            <ac:cxnSpMk id="58" creationId="{A5D307C3-807A-C03B-367D-D2C4C1AE5419}"/>
          </ac:cxnSpMkLst>
        </pc:cxnChg>
        <pc:cxnChg chg="mod">
          <ac:chgData name="Donia BESHER" userId="e65dcec3-1dd5-4895-b223-0487bcbc2a71" providerId="ADAL" clId="{6E1D180E-3B8B-42FB-897D-829B5BEE7FA6}" dt="2025-04-27T06:40:27.927" v="4482" actId="1076"/>
          <ac:cxnSpMkLst>
            <pc:docMk/>
            <pc:sldMk cId="1235230882" sldId="301"/>
            <ac:cxnSpMk id="59" creationId="{E0C2E1C0-BB48-BEE4-32B1-757C980AC394}"/>
          </ac:cxnSpMkLst>
        </pc:cxnChg>
        <pc:cxnChg chg="mod">
          <ac:chgData name="Donia BESHER" userId="e65dcec3-1dd5-4895-b223-0487bcbc2a71" providerId="ADAL" clId="{6E1D180E-3B8B-42FB-897D-829B5BEE7FA6}" dt="2025-04-27T06:42:15.658" v="4560" actId="14100"/>
          <ac:cxnSpMkLst>
            <pc:docMk/>
            <pc:sldMk cId="1235230882" sldId="301"/>
            <ac:cxnSpMk id="62" creationId="{AA367F89-AC93-8108-8F53-6CC47E532F9D}"/>
          </ac:cxnSpMkLst>
        </pc:cxnChg>
        <pc:cxnChg chg="mod">
          <ac:chgData name="Donia BESHER" userId="e65dcec3-1dd5-4895-b223-0487bcbc2a71" providerId="ADAL" clId="{6E1D180E-3B8B-42FB-897D-829B5BEE7FA6}" dt="2025-04-27T06:42:18.609" v="4561" actId="14100"/>
          <ac:cxnSpMkLst>
            <pc:docMk/>
            <pc:sldMk cId="1235230882" sldId="301"/>
            <ac:cxnSpMk id="63" creationId="{85545500-148B-EF2F-42CB-DBA27545B7D5}"/>
          </ac:cxnSpMkLst>
        </pc:cxnChg>
        <pc:cxnChg chg="mod">
          <ac:chgData name="Donia BESHER" userId="e65dcec3-1dd5-4895-b223-0487bcbc2a71" providerId="ADAL" clId="{6E1D180E-3B8B-42FB-897D-829B5BEE7FA6}" dt="2025-04-27T06:54:30.270" v="4744" actId="14100"/>
          <ac:cxnSpMkLst>
            <pc:docMk/>
            <pc:sldMk cId="1235230882" sldId="301"/>
            <ac:cxnSpMk id="64" creationId="{68BE20D0-07DF-1AB7-8B4F-002077D8BBF6}"/>
          </ac:cxnSpMkLst>
        </pc:cxnChg>
        <pc:cxnChg chg="mod">
          <ac:chgData name="Donia BESHER" userId="e65dcec3-1dd5-4895-b223-0487bcbc2a71" providerId="ADAL" clId="{6E1D180E-3B8B-42FB-897D-829B5BEE7FA6}" dt="2025-04-27T06:41:47.300" v="4519" actId="14100"/>
          <ac:cxnSpMkLst>
            <pc:docMk/>
            <pc:sldMk cId="1235230882" sldId="301"/>
            <ac:cxnSpMk id="65" creationId="{B88B5C50-432D-DD4D-148C-504A6F6361B8}"/>
          </ac:cxnSpMkLst>
        </pc:cxnChg>
        <pc:cxnChg chg="mod">
          <ac:chgData name="Donia BESHER" userId="e65dcec3-1dd5-4895-b223-0487bcbc2a71" providerId="ADAL" clId="{6E1D180E-3B8B-42FB-897D-829B5BEE7FA6}" dt="2025-04-27T07:28:22.067" v="5882" actId="208"/>
          <ac:cxnSpMkLst>
            <pc:docMk/>
            <pc:sldMk cId="1235230882" sldId="301"/>
            <ac:cxnSpMk id="66" creationId="{D28D3A0E-8C3D-08AE-F80A-7EFB8BB2CDA5}"/>
          </ac:cxnSpMkLst>
        </pc:cxnChg>
        <pc:cxnChg chg="mod">
          <ac:chgData name="Donia BESHER" userId="e65dcec3-1dd5-4895-b223-0487bcbc2a71" providerId="ADAL" clId="{6E1D180E-3B8B-42FB-897D-829B5BEE7FA6}" dt="2025-04-27T07:28:22.067" v="5882" actId="208"/>
          <ac:cxnSpMkLst>
            <pc:docMk/>
            <pc:sldMk cId="1235230882" sldId="301"/>
            <ac:cxnSpMk id="67" creationId="{FBE2D525-F3F5-C4D7-0E94-C6E0EBD99D15}"/>
          </ac:cxnSpMkLst>
        </pc:cxnChg>
        <pc:cxnChg chg="mod">
          <ac:chgData name="Donia BESHER" userId="e65dcec3-1dd5-4895-b223-0487bcbc2a71" providerId="ADAL" clId="{6E1D180E-3B8B-42FB-897D-829B5BEE7FA6}" dt="2025-04-27T07:28:22.067" v="5882" actId="208"/>
          <ac:cxnSpMkLst>
            <pc:docMk/>
            <pc:sldMk cId="1235230882" sldId="301"/>
            <ac:cxnSpMk id="68" creationId="{A4DC40BE-3B8C-B50B-00C8-47D73BC98693}"/>
          </ac:cxnSpMkLst>
        </pc:cxnChg>
        <pc:cxnChg chg="mod">
          <ac:chgData name="Donia BESHER" userId="e65dcec3-1dd5-4895-b223-0487bcbc2a71" providerId="ADAL" clId="{6E1D180E-3B8B-42FB-897D-829B5BEE7FA6}" dt="2025-04-27T07:26:58.872" v="5872" actId="208"/>
          <ac:cxnSpMkLst>
            <pc:docMk/>
            <pc:sldMk cId="1235230882" sldId="301"/>
            <ac:cxnSpMk id="74" creationId="{246CDE6B-5BB4-BA41-8AE6-893ACE3B3918}"/>
          </ac:cxnSpMkLst>
        </pc:cxnChg>
        <pc:cxnChg chg="mod">
          <ac:chgData name="Donia BESHER" userId="e65dcec3-1dd5-4895-b223-0487bcbc2a71" providerId="ADAL" clId="{6E1D180E-3B8B-42FB-897D-829B5BEE7FA6}" dt="2025-04-27T07:28:03.327" v="5880" actId="208"/>
          <ac:cxnSpMkLst>
            <pc:docMk/>
            <pc:sldMk cId="1235230882" sldId="301"/>
            <ac:cxnSpMk id="93" creationId="{A31FAE98-D7FB-2077-E2AF-F876C4B44857}"/>
          </ac:cxnSpMkLst>
        </pc:cxnChg>
        <pc:cxnChg chg="mod">
          <ac:chgData name="Donia BESHER" userId="e65dcec3-1dd5-4895-b223-0487bcbc2a71" providerId="ADAL" clId="{6E1D180E-3B8B-42FB-897D-829B5BEE7FA6}" dt="2025-04-27T07:28:03.327" v="5880" actId="208"/>
          <ac:cxnSpMkLst>
            <pc:docMk/>
            <pc:sldMk cId="1235230882" sldId="301"/>
            <ac:cxnSpMk id="94" creationId="{CABFEE1E-124C-44FF-98F2-83A34CDC4737}"/>
          </ac:cxnSpMkLst>
        </pc:cxnChg>
        <pc:cxnChg chg="mod">
          <ac:chgData name="Donia BESHER" userId="e65dcec3-1dd5-4895-b223-0487bcbc2a71" providerId="ADAL" clId="{6E1D180E-3B8B-42FB-897D-829B5BEE7FA6}" dt="2025-04-27T07:28:03.327" v="5880" actId="208"/>
          <ac:cxnSpMkLst>
            <pc:docMk/>
            <pc:sldMk cId="1235230882" sldId="301"/>
            <ac:cxnSpMk id="95" creationId="{8A000105-BF0A-35BD-0157-370D5C727110}"/>
          </ac:cxnSpMkLst>
        </pc:cxnChg>
        <pc:cxnChg chg="add mod">
          <ac:chgData name="Donia BESHER" userId="e65dcec3-1dd5-4895-b223-0487bcbc2a71" providerId="ADAL" clId="{6E1D180E-3B8B-42FB-897D-829B5BEE7FA6}" dt="2025-04-27T06:41:04.427" v="4493" actId="14100"/>
          <ac:cxnSpMkLst>
            <pc:docMk/>
            <pc:sldMk cId="1235230882" sldId="301"/>
            <ac:cxnSpMk id="100" creationId="{CA312D93-BEB6-D5F5-988B-91330D9AC013}"/>
          </ac:cxnSpMkLst>
        </pc:cxnChg>
        <pc:cxnChg chg="add mod">
          <ac:chgData name="Donia BESHER" userId="e65dcec3-1dd5-4895-b223-0487bcbc2a71" providerId="ADAL" clId="{6E1D180E-3B8B-42FB-897D-829B5BEE7FA6}" dt="2025-04-27T06:41:12.100" v="4497" actId="14100"/>
          <ac:cxnSpMkLst>
            <pc:docMk/>
            <pc:sldMk cId="1235230882" sldId="301"/>
            <ac:cxnSpMk id="103" creationId="{4F7B1C03-5EE1-7DB2-A251-A1A077F0B799}"/>
          </ac:cxnSpMkLst>
        </pc:cxnChg>
        <pc:cxnChg chg="add mod">
          <ac:chgData name="Donia BESHER" userId="e65dcec3-1dd5-4895-b223-0487bcbc2a71" providerId="ADAL" clId="{6E1D180E-3B8B-42FB-897D-829B5BEE7FA6}" dt="2025-04-27T06:41:21.343" v="4501" actId="14100"/>
          <ac:cxnSpMkLst>
            <pc:docMk/>
            <pc:sldMk cId="1235230882" sldId="301"/>
            <ac:cxnSpMk id="106" creationId="{109E275D-972A-9C0E-AC7D-5A72F7496412}"/>
          </ac:cxnSpMkLst>
        </pc:cxnChg>
        <pc:cxnChg chg="add del mod">
          <ac:chgData name="Donia BESHER" userId="e65dcec3-1dd5-4895-b223-0487bcbc2a71" providerId="ADAL" clId="{6E1D180E-3B8B-42FB-897D-829B5BEE7FA6}" dt="2025-04-27T07:27:12.571" v="5875" actId="208"/>
          <ac:cxnSpMkLst>
            <pc:docMk/>
            <pc:sldMk cId="1235230882" sldId="301"/>
            <ac:cxnSpMk id="123" creationId="{151CF03C-1560-225D-ADEF-29F15BAB364A}"/>
          </ac:cxnSpMkLst>
        </pc:cxnChg>
        <pc:cxnChg chg="add del mod">
          <ac:chgData name="Donia BESHER" userId="e65dcec3-1dd5-4895-b223-0487bcbc2a71" providerId="ADAL" clId="{6E1D180E-3B8B-42FB-897D-829B5BEE7FA6}" dt="2025-04-27T07:27:10.363" v="5874" actId="208"/>
          <ac:cxnSpMkLst>
            <pc:docMk/>
            <pc:sldMk cId="1235230882" sldId="301"/>
            <ac:cxnSpMk id="124" creationId="{EC94A79C-65B4-B8BD-4563-CF9231B61930}"/>
          </ac:cxnSpMkLst>
        </pc:cxnChg>
        <pc:cxnChg chg="mod">
          <ac:chgData name="Donia BESHER" userId="e65dcec3-1dd5-4895-b223-0487bcbc2a71" providerId="ADAL" clId="{6E1D180E-3B8B-42FB-897D-829B5BEE7FA6}" dt="2025-04-27T07:27:07.203" v="5873" actId="208"/>
          <ac:cxnSpMkLst>
            <pc:docMk/>
            <pc:sldMk cId="1235230882" sldId="301"/>
            <ac:cxnSpMk id="125" creationId="{4A919582-2601-9989-0E73-362453ABACAE}"/>
          </ac:cxnSpMkLst>
        </pc:cxnChg>
        <pc:cxnChg chg="mod">
          <ac:chgData name="Donia BESHER" userId="e65dcec3-1dd5-4895-b223-0487bcbc2a71" providerId="ADAL" clId="{6E1D180E-3B8B-42FB-897D-829B5BEE7FA6}" dt="2025-04-27T07:28:12.272" v="5881" actId="208"/>
          <ac:cxnSpMkLst>
            <pc:docMk/>
            <pc:sldMk cId="1235230882" sldId="301"/>
            <ac:cxnSpMk id="128" creationId="{3CC65CF3-FFEF-19A8-73A1-B3D06A2FED7C}"/>
          </ac:cxnSpMkLst>
        </pc:cxnChg>
        <pc:cxnChg chg="mod">
          <ac:chgData name="Donia BESHER" userId="e65dcec3-1dd5-4895-b223-0487bcbc2a71" providerId="ADAL" clId="{6E1D180E-3B8B-42FB-897D-829B5BEE7FA6}" dt="2025-04-27T07:28:12.272" v="5881" actId="208"/>
          <ac:cxnSpMkLst>
            <pc:docMk/>
            <pc:sldMk cId="1235230882" sldId="301"/>
            <ac:cxnSpMk id="130" creationId="{122374F8-8AA7-EE8D-D626-539863B2A885}"/>
          </ac:cxnSpMkLst>
        </pc:cxnChg>
        <pc:cxnChg chg="mod">
          <ac:chgData name="Donia BESHER" userId="e65dcec3-1dd5-4895-b223-0487bcbc2a71" providerId="ADAL" clId="{6E1D180E-3B8B-42FB-897D-829B5BEE7FA6}" dt="2025-04-27T07:28:12.272" v="5881" actId="208"/>
          <ac:cxnSpMkLst>
            <pc:docMk/>
            <pc:sldMk cId="1235230882" sldId="301"/>
            <ac:cxnSpMk id="132" creationId="{9CE5A6AD-99C2-3CA6-4396-D5C742299099}"/>
          </ac:cxnSpMkLst>
        </pc:cxnChg>
        <pc:cxnChg chg="mod">
          <ac:chgData name="Donia BESHER" userId="e65dcec3-1dd5-4895-b223-0487bcbc2a71" providerId="ADAL" clId="{6E1D180E-3B8B-42FB-897D-829B5BEE7FA6}" dt="2025-04-27T07:26:47.132" v="5869" actId="208"/>
          <ac:cxnSpMkLst>
            <pc:docMk/>
            <pc:sldMk cId="1235230882" sldId="301"/>
            <ac:cxnSpMk id="144" creationId="{9565617E-E340-D557-40BF-D049FE8D7A1A}"/>
          </ac:cxnSpMkLst>
        </pc:cxnChg>
        <pc:cxnChg chg="mod">
          <ac:chgData name="Donia BESHER" userId="e65dcec3-1dd5-4895-b223-0487bcbc2a71" providerId="ADAL" clId="{6E1D180E-3B8B-42FB-897D-829B5BEE7FA6}" dt="2025-04-27T07:26:53.330" v="5871" actId="208"/>
          <ac:cxnSpMkLst>
            <pc:docMk/>
            <pc:sldMk cId="1235230882" sldId="301"/>
            <ac:cxnSpMk id="145" creationId="{66AB2D2E-68BE-4F95-7FA8-D6D980072C73}"/>
          </ac:cxnSpMkLst>
        </pc:cxnChg>
        <pc:cxnChg chg="mod">
          <ac:chgData name="Donia BESHER" userId="e65dcec3-1dd5-4895-b223-0487bcbc2a71" providerId="ADAL" clId="{6E1D180E-3B8B-42FB-897D-829B5BEE7FA6}" dt="2025-04-27T07:26:51.300" v="5870" actId="208"/>
          <ac:cxnSpMkLst>
            <pc:docMk/>
            <pc:sldMk cId="1235230882" sldId="301"/>
            <ac:cxnSpMk id="146" creationId="{083F77EF-ED75-7D81-05CB-9CDC22B0FEAD}"/>
          </ac:cxnSpMkLst>
        </pc:cxnChg>
        <pc:cxnChg chg="add mod">
          <ac:chgData name="Donia BESHER" userId="e65dcec3-1dd5-4895-b223-0487bcbc2a71" providerId="ADAL" clId="{6E1D180E-3B8B-42FB-897D-829B5BEE7FA6}" dt="2025-04-27T07:16:31.432" v="5584" actId="1035"/>
          <ac:cxnSpMkLst>
            <pc:docMk/>
            <pc:sldMk cId="1235230882" sldId="301"/>
            <ac:cxnSpMk id="161" creationId="{3E254392-B876-CD00-0ADB-E42080BF76FB}"/>
          </ac:cxnSpMkLst>
        </pc:cxnChg>
      </pc:sldChg>
      <pc:sldChg chg="modSp add del mod">
        <pc:chgData name="Donia BESHER" userId="e65dcec3-1dd5-4895-b223-0487bcbc2a71" providerId="ADAL" clId="{6E1D180E-3B8B-42FB-897D-829B5BEE7FA6}" dt="2025-04-27T07:31:20.451" v="5903" actId="47"/>
        <pc:sldMkLst>
          <pc:docMk/>
          <pc:sldMk cId="2374558740" sldId="302"/>
        </pc:sldMkLst>
      </pc:sldChg>
    </pc:docChg>
  </pc:docChgLst>
  <pc:docChgLst>
    <pc:chgData name="Donia BESHER" userId="e65dcec3-1dd5-4895-b223-0487bcbc2a71" providerId="ADAL" clId="{E135C4B6-9D54-43AD-B7E5-561E5C24C412}"/>
    <pc:docChg chg="undo redo custSel addSld delSld modSld sldOrd">
      <pc:chgData name="Donia BESHER" userId="e65dcec3-1dd5-4895-b223-0487bcbc2a71" providerId="ADAL" clId="{E135C4B6-9D54-43AD-B7E5-561E5C24C412}" dt="2025-04-13T15:39:13.022" v="4518" actId="255"/>
      <pc:docMkLst>
        <pc:docMk/>
      </pc:docMkLst>
      <pc:sldChg chg="modSp mod">
        <pc:chgData name="Donia BESHER" userId="e65dcec3-1dd5-4895-b223-0487bcbc2a71" providerId="ADAL" clId="{E135C4B6-9D54-43AD-B7E5-561E5C24C412}" dt="2025-04-13T10:00:05.851" v="512" actId="2711"/>
        <pc:sldMkLst>
          <pc:docMk/>
          <pc:sldMk cId="0" sldId="256"/>
        </pc:sldMkLst>
        <pc:spChg chg="mod">
          <ac:chgData name="Donia BESHER" userId="e65dcec3-1dd5-4895-b223-0487bcbc2a71" providerId="ADAL" clId="{E135C4B6-9D54-43AD-B7E5-561E5C24C412}" dt="2025-04-13T09:42:48.010" v="264" actId="1076"/>
          <ac:spMkLst>
            <pc:docMk/>
            <pc:sldMk cId="0" sldId="256"/>
            <ac:spMk id="3" creationId="{53955E6E-3CAA-1F10-FCC1-79095282B991}"/>
          </ac:spMkLst>
        </pc:spChg>
        <pc:spChg chg="mod">
          <ac:chgData name="Donia BESHER" userId="e65dcec3-1dd5-4895-b223-0487bcbc2a71" providerId="ADAL" clId="{E135C4B6-9D54-43AD-B7E5-561E5C24C412}" dt="2025-04-13T10:00:05.851" v="512" actId="2711"/>
          <ac:spMkLst>
            <pc:docMk/>
            <pc:sldMk cId="0" sldId="256"/>
            <ac:spMk id="165" creationId="{00000000-0000-0000-0000-000000000000}"/>
          </ac:spMkLst>
        </pc:spChg>
      </pc:sldChg>
      <pc:sldChg chg="del">
        <pc:chgData name="Donia BESHER" userId="e65dcec3-1dd5-4895-b223-0487bcbc2a71" providerId="ADAL" clId="{E135C4B6-9D54-43AD-B7E5-561E5C24C412}" dt="2025-04-13T15:37:58.265" v="4502" actId="47"/>
        <pc:sldMkLst>
          <pc:docMk/>
          <pc:sldMk cId="0" sldId="257"/>
        </pc:sldMkLst>
      </pc:sldChg>
      <pc:sldChg chg="del">
        <pc:chgData name="Donia BESHER" userId="e65dcec3-1dd5-4895-b223-0487bcbc2a71" providerId="ADAL" clId="{E135C4B6-9D54-43AD-B7E5-561E5C24C412}" dt="2025-04-13T15:37:56.569" v="4501" actId="47"/>
        <pc:sldMkLst>
          <pc:docMk/>
          <pc:sldMk cId="0" sldId="258"/>
        </pc:sldMkLst>
      </pc:sldChg>
      <pc:sldChg chg="del ord">
        <pc:chgData name="Donia BESHER" userId="e65dcec3-1dd5-4895-b223-0487bcbc2a71" providerId="ADAL" clId="{E135C4B6-9D54-43AD-B7E5-561E5C24C412}" dt="2025-04-13T15:37:56.329" v="4500" actId="47"/>
        <pc:sldMkLst>
          <pc:docMk/>
          <pc:sldMk cId="0" sldId="259"/>
        </pc:sldMkLst>
      </pc:sldChg>
      <pc:sldChg chg="del ord">
        <pc:chgData name="Donia BESHER" userId="e65dcec3-1dd5-4895-b223-0487bcbc2a71" providerId="ADAL" clId="{E135C4B6-9D54-43AD-B7E5-561E5C24C412}" dt="2025-04-13T15:37:56.116" v="4499" actId="47"/>
        <pc:sldMkLst>
          <pc:docMk/>
          <pc:sldMk cId="0" sldId="260"/>
        </pc:sldMkLst>
      </pc:sldChg>
      <pc:sldChg chg="addSp delSp modSp mod ord modAnim">
        <pc:chgData name="Donia BESHER" userId="e65dcec3-1dd5-4895-b223-0487bcbc2a71" providerId="ADAL" clId="{E135C4B6-9D54-43AD-B7E5-561E5C24C412}" dt="2025-04-13T09:59:44.788" v="508" actId="2711"/>
        <pc:sldMkLst>
          <pc:docMk/>
          <pc:sldMk cId="0" sldId="261"/>
        </pc:sldMkLst>
        <pc:spChg chg="mod">
          <ac:chgData name="Donia BESHER" userId="e65dcec3-1dd5-4895-b223-0487bcbc2a71" providerId="ADAL" clId="{E135C4B6-9D54-43AD-B7E5-561E5C24C412}" dt="2025-04-13T09:53:58.359" v="375" actId="1076"/>
          <ac:spMkLst>
            <pc:docMk/>
            <pc:sldMk cId="0" sldId="261"/>
            <ac:spMk id="2" creationId="{3AEF806C-F63D-0AB6-B20F-DD656ACDD289}"/>
          </ac:spMkLst>
        </pc:spChg>
        <pc:spChg chg="add mod">
          <ac:chgData name="Donia BESHER" userId="e65dcec3-1dd5-4895-b223-0487bcbc2a71" providerId="ADAL" clId="{E135C4B6-9D54-43AD-B7E5-561E5C24C412}" dt="2025-04-13T09:59:04.713" v="502" actId="14100"/>
          <ac:spMkLst>
            <pc:docMk/>
            <pc:sldMk cId="0" sldId="261"/>
            <ac:spMk id="4" creationId="{1FFC2E56-B6DB-FC88-C906-2D7D424CBF04}"/>
          </ac:spMkLst>
        </pc:spChg>
        <pc:spChg chg="mod">
          <ac:chgData name="Donia BESHER" userId="e65dcec3-1dd5-4895-b223-0487bcbc2a71" providerId="ADAL" clId="{E135C4B6-9D54-43AD-B7E5-561E5C24C412}" dt="2025-04-13T09:42:36.005" v="262" actId="1076"/>
          <ac:spMkLst>
            <pc:docMk/>
            <pc:sldMk cId="0" sldId="261"/>
            <ac:spMk id="6" creationId="{7F7D9F80-4D32-934E-E200-F25A1BDCA57C}"/>
          </ac:spMkLst>
        </pc:spChg>
        <pc:spChg chg="mod">
          <ac:chgData name="Donia BESHER" userId="e65dcec3-1dd5-4895-b223-0487bcbc2a71" providerId="ADAL" clId="{E135C4B6-9D54-43AD-B7E5-561E5C24C412}" dt="2025-04-13T09:36:36.782" v="219" actId="208"/>
          <ac:spMkLst>
            <pc:docMk/>
            <pc:sldMk cId="0" sldId="261"/>
            <ac:spMk id="7" creationId="{32AD9F69-9F5F-2E1C-9D33-4C71C9E6B6F7}"/>
          </ac:spMkLst>
        </pc:spChg>
        <pc:spChg chg="mod">
          <ac:chgData name="Donia BESHER" userId="e65dcec3-1dd5-4895-b223-0487bcbc2a71" providerId="ADAL" clId="{E135C4B6-9D54-43AD-B7E5-561E5C24C412}" dt="2025-04-13T09:36:36.782" v="219" actId="208"/>
          <ac:spMkLst>
            <pc:docMk/>
            <pc:sldMk cId="0" sldId="261"/>
            <ac:spMk id="8" creationId="{004AB930-D6A7-D048-6D93-FD53EB75334F}"/>
          </ac:spMkLst>
        </pc:spChg>
        <pc:spChg chg="mod">
          <ac:chgData name="Donia BESHER" userId="e65dcec3-1dd5-4895-b223-0487bcbc2a71" providerId="ADAL" clId="{E135C4B6-9D54-43AD-B7E5-561E5C24C412}" dt="2025-04-13T09:36:36.782" v="219" actId="208"/>
          <ac:spMkLst>
            <pc:docMk/>
            <pc:sldMk cId="0" sldId="261"/>
            <ac:spMk id="9" creationId="{9DB2D76C-E652-8A65-8E69-551D2F469C84}"/>
          </ac:spMkLst>
        </pc:spChg>
        <pc:spChg chg="mod">
          <ac:chgData name="Donia BESHER" userId="e65dcec3-1dd5-4895-b223-0487bcbc2a71" providerId="ADAL" clId="{E135C4B6-9D54-43AD-B7E5-561E5C24C412}" dt="2025-04-13T09:36:36.782" v="219" actId="208"/>
          <ac:spMkLst>
            <pc:docMk/>
            <pc:sldMk cId="0" sldId="261"/>
            <ac:spMk id="10" creationId="{40B75904-AD6E-6512-1EF9-E4BC85B4B413}"/>
          </ac:spMkLst>
        </pc:spChg>
        <pc:spChg chg="mod">
          <ac:chgData name="Donia BESHER" userId="e65dcec3-1dd5-4895-b223-0487bcbc2a71" providerId="ADAL" clId="{E135C4B6-9D54-43AD-B7E5-561E5C24C412}" dt="2025-04-13T09:36:36.782" v="219" actId="208"/>
          <ac:spMkLst>
            <pc:docMk/>
            <pc:sldMk cId="0" sldId="261"/>
            <ac:spMk id="11" creationId="{A0553819-C7DC-28DC-9D58-3D0F1BE9A00B}"/>
          </ac:spMkLst>
        </pc:spChg>
        <pc:spChg chg="mod">
          <ac:chgData name="Donia BESHER" userId="e65dcec3-1dd5-4895-b223-0487bcbc2a71" providerId="ADAL" clId="{E135C4B6-9D54-43AD-B7E5-561E5C24C412}" dt="2025-04-13T09:53:13.429" v="371"/>
          <ac:spMkLst>
            <pc:docMk/>
            <pc:sldMk cId="0" sldId="261"/>
            <ac:spMk id="20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09:53:13.429" v="371"/>
          <ac:spMkLst>
            <pc:docMk/>
            <pc:sldMk cId="0" sldId="261"/>
            <ac:spMk id="21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09:53:13.429" v="371"/>
          <ac:spMkLst>
            <pc:docMk/>
            <pc:sldMk cId="0" sldId="261"/>
            <ac:spMk id="22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09:53:13.429" v="371"/>
          <ac:spMkLst>
            <pc:docMk/>
            <pc:sldMk cId="0" sldId="261"/>
            <ac:spMk id="23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09:53:13.429" v="371"/>
          <ac:spMkLst>
            <pc:docMk/>
            <pc:sldMk cId="0" sldId="261"/>
            <ac:spMk id="24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09:53:13.429" v="371"/>
          <ac:spMkLst>
            <pc:docMk/>
            <pc:sldMk cId="0" sldId="261"/>
            <ac:spMk id="25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09:53:13.429" v="371"/>
          <ac:spMkLst>
            <pc:docMk/>
            <pc:sldMk cId="0" sldId="261"/>
            <ac:spMk id="26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09:56:14.090" v="408" actId="207"/>
          <ac:spMkLst>
            <pc:docMk/>
            <pc:sldMk cId="0" sldId="261"/>
            <ac:spMk id="1500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09:56:18.894" v="410" actId="207"/>
          <ac:spMkLst>
            <pc:docMk/>
            <pc:sldMk cId="0" sldId="261"/>
            <ac:spMk id="1501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09:51:10.455" v="342" actId="14100"/>
          <ac:spMkLst>
            <pc:docMk/>
            <pc:sldMk cId="0" sldId="261"/>
            <ac:spMk id="1502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09:42:36.005" v="262" actId="1076"/>
          <ac:spMkLst>
            <pc:docMk/>
            <pc:sldMk cId="0" sldId="261"/>
            <ac:spMk id="1514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09:36:24.153" v="214" actId="1582"/>
          <ac:spMkLst>
            <pc:docMk/>
            <pc:sldMk cId="0" sldId="261"/>
            <ac:spMk id="1515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09:36:24.153" v="214" actId="1582"/>
          <ac:spMkLst>
            <pc:docMk/>
            <pc:sldMk cId="0" sldId="261"/>
            <ac:spMk id="1516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09:36:24.153" v="214" actId="1582"/>
          <ac:spMkLst>
            <pc:docMk/>
            <pc:sldMk cId="0" sldId="261"/>
            <ac:spMk id="1517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09:36:24.153" v="214" actId="1582"/>
          <ac:spMkLst>
            <pc:docMk/>
            <pc:sldMk cId="0" sldId="261"/>
            <ac:spMk id="1518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09:42:36.005" v="262" actId="1076"/>
          <ac:spMkLst>
            <pc:docMk/>
            <pc:sldMk cId="0" sldId="261"/>
            <ac:spMk id="1519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09:42:36.005" v="262" actId="1076"/>
          <ac:spMkLst>
            <pc:docMk/>
            <pc:sldMk cId="0" sldId="261"/>
            <ac:spMk id="1520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09:36:24.153" v="214" actId="1582"/>
          <ac:spMkLst>
            <pc:docMk/>
            <pc:sldMk cId="0" sldId="261"/>
            <ac:spMk id="1521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09:36:24.153" v="214" actId="1582"/>
          <ac:spMkLst>
            <pc:docMk/>
            <pc:sldMk cId="0" sldId="261"/>
            <ac:spMk id="1522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09:36:24.153" v="214" actId="1582"/>
          <ac:spMkLst>
            <pc:docMk/>
            <pc:sldMk cId="0" sldId="261"/>
            <ac:spMk id="1523" creationId="{00000000-0000-0000-0000-000000000000}"/>
          </ac:spMkLst>
        </pc:spChg>
        <pc:spChg chg="mod topLvl">
          <ac:chgData name="Donia BESHER" userId="e65dcec3-1dd5-4895-b223-0487bcbc2a71" providerId="ADAL" clId="{E135C4B6-9D54-43AD-B7E5-561E5C24C412}" dt="2025-04-13T09:34:43.655" v="196" actId="165"/>
          <ac:spMkLst>
            <pc:docMk/>
            <pc:sldMk cId="0" sldId="261"/>
            <ac:spMk id="1533" creationId="{00000000-0000-0000-0000-000000000000}"/>
          </ac:spMkLst>
        </pc:spChg>
        <pc:spChg chg="mod topLvl">
          <ac:chgData name="Donia BESHER" userId="e65dcec3-1dd5-4895-b223-0487bcbc2a71" providerId="ADAL" clId="{E135C4B6-9D54-43AD-B7E5-561E5C24C412}" dt="2025-04-13T09:42:36.005" v="262" actId="1076"/>
          <ac:spMkLst>
            <pc:docMk/>
            <pc:sldMk cId="0" sldId="261"/>
            <ac:spMk id="1539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09:59:44.788" v="508" actId="2711"/>
          <ac:spMkLst>
            <pc:docMk/>
            <pc:sldMk cId="0" sldId="261"/>
            <ac:spMk id="1541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09:25:11.505" v="105" actId="1076"/>
          <ac:spMkLst>
            <pc:docMk/>
            <pc:sldMk cId="0" sldId="261"/>
            <ac:spMk id="1542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09:59:28.257" v="507" actId="14100"/>
          <ac:spMkLst>
            <pc:docMk/>
            <pc:sldMk cId="0" sldId="261"/>
            <ac:spMk id="1543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09:25:45.014" v="109" actId="1076"/>
          <ac:spMkLst>
            <pc:docMk/>
            <pc:sldMk cId="0" sldId="261"/>
            <ac:spMk id="1544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09:42:36.005" v="262" actId="1076"/>
          <ac:spMkLst>
            <pc:docMk/>
            <pc:sldMk cId="0" sldId="261"/>
            <ac:spMk id="1546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09:59:17.089" v="504" actId="14100"/>
          <ac:spMkLst>
            <pc:docMk/>
            <pc:sldMk cId="0" sldId="261"/>
            <ac:spMk id="1547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09:53:53.944" v="374" actId="1076"/>
          <ac:spMkLst>
            <pc:docMk/>
            <pc:sldMk cId="0" sldId="261"/>
            <ac:spMk id="1548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09:59:24.905" v="506" actId="14100"/>
          <ac:spMkLst>
            <pc:docMk/>
            <pc:sldMk cId="0" sldId="261"/>
            <ac:spMk id="1549" creationId="{00000000-0000-0000-0000-000000000000}"/>
          </ac:spMkLst>
        </pc:spChg>
        <pc:grpChg chg="add mod">
          <ac:chgData name="Donia BESHER" userId="e65dcec3-1dd5-4895-b223-0487bcbc2a71" providerId="ADAL" clId="{E135C4B6-9D54-43AD-B7E5-561E5C24C412}" dt="2025-04-13T09:36:34.610" v="218" actId="207"/>
          <ac:grpSpMkLst>
            <pc:docMk/>
            <pc:sldMk cId="0" sldId="261"/>
            <ac:grpSpMk id="5" creationId="{C84908E3-CA33-75EA-1843-A4C847FEA18A}"/>
          </ac:grpSpMkLst>
        </pc:grpChg>
        <pc:grpChg chg="mod">
          <ac:chgData name="Donia BESHER" userId="e65dcec3-1dd5-4895-b223-0487bcbc2a71" providerId="ADAL" clId="{E135C4B6-9D54-43AD-B7E5-561E5C24C412}" dt="2025-04-13T09:35:56.833" v="210" actId="1076"/>
          <ac:grpSpMkLst>
            <pc:docMk/>
            <pc:sldMk cId="0" sldId="261"/>
            <ac:grpSpMk id="13" creationId="{9DE80B78-9268-CE49-48B7-634A93F02717}"/>
          </ac:grpSpMkLst>
        </pc:grpChg>
        <pc:grpChg chg="add mod">
          <ac:chgData name="Donia BESHER" userId="e65dcec3-1dd5-4895-b223-0487bcbc2a71" providerId="ADAL" clId="{E135C4B6-9D54-43AD-B7E5-561E5C24C412}" dt="2025-04-13T09:53:23.145" v="372" actId="1076"/>
          <ac:grpSpMkLst>
            <pc:docMk/>
            <pc:sldMk cId="0" sldId="261"/>
            <ac:grpSpMk id="19" creationId="{09BF5F6B-687C-80F1-31EE-05B326B7A11C}"/>
          </ac:grpSpMkLst>
        </pc:grpChg>
        <pc:picChg chg="add mod">
          <ac:chgData name="Donia BESHER" userId="e65dcec3-1dd5-4895-b223-0487bcbc2a71" providerId="ADAL" clId="{E135C4B6-9D54-43AD-B7E5-561E5C24C412}" dt="2025-04-13T09:39:08.789" v="233" actId="1037"/>
          <ac:picMkLst>
            <pc:docMk/>
            <pc:sldMk cId="0" sldId="261"/>
            <ac:picMk id="2050" creationId="{048B88F5-EED4-3B60-558F-D7F8C25939BB}"/>
          </ac:picMkLst>
        </pc:picChg>
        <pc:picChg chg="add mod">
          <ac:chgData name="Donia BESHER" userId="e65dcec3-1dd5-4895-b223-0487bcbc2a71" providerId="ADAL" clId="{E135C4B6-9D54-43AD-B7E5-561E5C24C412}" dt="2025-04-13T09:41:05.844" v="252" actId="1076"/>
          <ac:picMkLst>
            <pc:docMk/>
            <pc:sldMk cId="0" sldId="261"/>
            <ac:picMk id="2054" creationId="{5BCAC00D-3DB7-A03F-2B8A-3AD2CA9F1830}"/>
          </ac:picMkLst>
        </pc:picChg>
        <pc:cxnChg chg="mod">
          <ac:chgData name="Donia BESHER" userId="e65dcec3-1dd5-4895-b223-0487bcbc2a71" providerId="ADAL" clId="{E135C4B6-9D54-43AD-B7E5-561E5C24C412}" dt="2025-04-13T09:25:11.505" v="105" actId="1076"/>
          <ac:cxnSpMkLst>
            <pc:docMk/>
            <pc:sldMk cId="0" sldId="261"/>
            <ac:cxnSpMk id="1550" creationId="{00000000-0000-0000-0000-000000000000}"/>
          </ac:cxnSpMkLst>
        </pc:cxnChg>
        <pc:cxnChg chg="mod">
          <ac:chgData name="Donia BESHER" userId="e65dcec3-1dd5-4895-b223-0487bcbc2a71" providerId="ADAL" clId="{E135C4B6-9D54-43AD-B7E5-561E5C24C412}" dt="2025-04-13T09:25:45.014" v="109" actId="1076"/>
          <ac:cxnSpMkLst>
            <pc:docMk/>
            <pc:sldMk cId="0" sldId="261"/>
            <ac:cxnSpMk id="1551" creationId="{00000000-0000-0000-0000-000000000000}"/>
          </ac:cxnSpMkLst>
        </pc:cxnChg>
        <pc:cxnChg chg="mod">
          <ac:chgData name="Donia BESHER" userId="e65dcec3-1dd5-4895-b223-0487bcbc2a71" providerId="ADAL" clId="{E135C4B6-9D54-43AD-B7E5-561E5C24C412}" dt="2025-04-13T09:25:38.083" v="108" actId="1076"/>
          <ac:cxnSpMkLst>
            <pc:docMk/>
            <pc:sldMk cId="0" sldId="261"/>
            <ac:cxnSpMk id="1552" creationId="{00000000-0000-0000-0000-000000000000}"/>
          </ac:cxnSpMkLst>
        </pc:cxnChg>
        <pc:cxnChg chg="mod">
          <ac:chgData name="Donia BESHER" userId="e65dcec3-1dd5-4895-b223-0487bcbc2a71" providerId="ADAL" clId="{E135C4B6-9D54-43AD-B7E5-561E5C24C412}" dt="2025-04-13T09:53:53.944" v="374" actId="1076"/>
          <ac:cxnSpMkLst>
            <pc:docMk/>
            <pc:sldMk cId="0" sldId="261"/>
            <ac:cxnSpMk id="1553" creationId="{00000000-0000-0000-0000-000000000000}"/>
          </ac:cxnSpMkLst>
        </pc:cxnChg>
      </pc:sldChg>
      <pc:sldChg chg="addSp delSp modSp mod ord modAnim">
        <pc:chgData name="Donia BESHER" userId="e65dcec3-1dd5-4895-b223-0487bcbc2a71" providerId="ADAL" clId="{E135C4B6-9D54-43AD-B7E5-561E5C24C412}" dt="2025-04-13T11:44:59.952" v="1849" actId="1076"/>
        <pc:sldMkLst>
          <pc:docMk/>
          <pc:sldMk cId="0" sldId="262"/>
        </pc:sldMkLst>
        <pc:spChg chg="mod">
          <ac:chgData name="Donia BESHER" userId="e65dcec3-1dd5-4895-b223-0487bcbc2a71" providerId="ADAL" clId="{E135C4B6-9D54-43AD-B7E5-561E5C24C412}" dt="2025-04-13T11:44:59.952" v="1849" actId="1076"/>
          <ac:spMkLst>
            <pc:docMk/>
            <pc:sldMk cId="0" sldId="262"/>
            <ac:spMk id="2" creationId="{AABD963D-5543-48FE-8105-A9376D918E96}"/>
          </ac:spMkLst>
        </pc:spChg>
        <pc:spChg chg="mod topLvl">
          <ac:chgData name="Donia BESHER" userId="e65dcec3-1dd5-4895-b223-0487bcbc2a71" providerId="ADAL" clId="{E135C4B6-9D54-43AD-B7E5-561E5C24C412}" dt="2025-04-13T11:02:45.202" v="990" actId="165"/>
          <ac:spMkLst>
            <pc:docMk/>
            <pc:sldMk cId="0" sldId="262"/>
            <ac:spMk id="1560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09:55:51.920" v="403" actId="207"/>
          <ac:spMkLst>
            <pc:docMk/>
            <pc:sldMk cId="0" sldId="262"/>
            <ac:spMk id="1562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03:22.825" v="998" actId="164"/>
          <ac:spMkLst>
            <pc:docMk/>
            <pc:sldMk cId="0" sldId="262"/>
            <ac:spMk id="1563" creationId="{00000000-0000-0000-0000-000000000000}"/>
          </ac:spMkLst>
        </pc:spChg>
        <pc:spChg chg="mod topLvl">
          <ac:chgData name="Donia BESHER" userId="e65dcec3-1dd5-4895-b223-0487bcbc2a71" providerId="ADAL" clId="{E135C4B6-9D54-43AD-B7E5-561E5C24C412}" dt="2025-04-13T11:02:45.202" v="990" actId="165"/>
          <ac:spMkLst>
            <pc:docMk/>
            <pc:sldMk cId="0" sldId="262"/>
            <ac:spMk id="1564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02:58.406" v="992" actId="164"/>
          <ac:spMkLst>
            <pc:docMk/>
            <pc:sldMk cId="0" sldId="262"/>
            <ac:spMk id="1565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02:58.406" v="992" actId="164"/>
          <ac:spMkLst>
            <pc:docMk/>
            <pc:sldMk cId="0" sldId="262"/>
            <ac:spMk id="1566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02:58.406" v="992" actId="164"/>
          <ac:spMkLst>
            <pc:docMk/>
            <pc:sldMk cId="0" sldId="262"/>
            <ac:spMk id="1567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03:37.877" v="1001" actId="164"/>
          <ac:spMkLst>
            <pc:docMk/>
            <pc:sldMk cId="0" sldId="262"/>
            <ac:spMk id="1569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02:58.406" v="992" actId="164"/>
          <ac:spMkLst>
            <pc:docMk/>
            <pc:sldMk cId="0" sldId="262"/>
            <ac:spMk id="1570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02:58.406" v="992" actId="164"/>
          <ac:spMkLst>
            <pc:docMk/>
            <pc:sldMk cId="0" sldId="262"/>
            <ac:spMk id="1571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03:22.825" v="998" actId="164"/>
          <ac:spMkLst>
            <pc:docMk/>
            <pc:sldMk cId="0" sldId="262"/>
            <ac:spMk id="1572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02:58.406" v="992" actId="164"/>
          <ac:spMkLst>
            <pc:docMk/>
            <pc:sldMk cId="0" sldId="262"/>
            <ac:spMk id="1573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02:58.406" v="992" actId="164"/>
          <ac:spMkLst>
            <pc:docMk/>
            <pc:sldMk cId="0" sldId="262"/>
            <ac:spMk id="1576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04:27.311" v="1008" actId="1076"/>
          <ac:spMkLst>
            <pc:docMk/>
            <pc:sldMk cId="0" sldId="262"/>
            <ac:spMk id="1616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04:27.311" v="1008" actId="1076"/>
          <ac:spMkLst>
            <pc:docMk/>
            <pc:sldMk cId="0" sldId="262"/>
            <ac:spMk id="1617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04:03.849" v="1005" actId="1076"/>
          <ac:spMkLst>
            <pc:docMk/>
            <pc:sldMk cId="0" sldId="262"/>
            <ac:spMk id="1618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04:03.849" v="1005" actId="1076"/>
          <ac:spMkLst>
            <pc:docMk/>
            <pc:sldMk cId="0" sldId="262"/>
            <ac:spMk id="1619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06:03.056" v="1133" actId="1076"/>
          <ac:spMkLst>
            <pc:docMk/>
            <pc:sldMk cId="0" sldId="262"/>
            <ac:spMk id="1620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06:03.056" v="1133" actId="1076"/>
          <ac:spMkLst>
            <pc:docMk/>
            <pc:sldMk cId="0" sldId="262"/>
            <ac:spMk id="1621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05:46.646" v="1060" actId="14100"/>
          <ac:spMkLst>
            <pc:docMk/>
            <pc:sldMk cId="0" sldId="262"/>
            <ac:spMk id="1622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04:42.641" v="1010" actId="1076"/>
          <ac:spMkLst>
            <pc:docMk/>
            <pc:sldMk cId="0" sldId="262"/>
            <ac:spMk id="1623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04:42.641" v="1010" actId="1076"/>
          <ac:spMkLst>
            <pc:docMk/>
            <pc:sldMk cId="0" sldId="262"/>
            <ac:spMk id="1624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04:49.565" v="1011" actId="1076"/>
          <ac:spMkLst>
            <pc:docMk/>
            <pc:sldMk cId="0" sldId="262"/>
            <ac:spMk id="1625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04:53.317" v="1012" actId="14100"/>
          <ac:spMkLst>
            <pc:docMk/>
            <pc:sldMk cId="0" sldId="262"/>
            <ac:spMk id="1626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05:10.576" v="1015" actId="1076"/>
          <ac:spMkLst>
            <pc:docMk/>
            <pc:sldMk cId="0" sldId="262"/>
            <ac:spMk id="1627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02:58.406" v="992" actId="164"/>
          <ac:spMkLst>
            <pc:docMk/>
            <pc:sldMk cId="0" sldId="262"/>
            <ac:spMk id="1629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0:30:51.698" v="848" actId="1076"/>
          <ac:spMkLst>
            <pc:docMk/>
            <pc:sldMk cId="0" sldId="262"/>
            <ac:spMk id="1630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02:58.406" v="992" actId="164"/>
          <ac:spMkLst>
            <pc:docMk/>
            <pc:sldMk cId="0" sldId="262"/>
            <ac:spMk id="1631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0:30:51.698" v="848" actId="1076"/>
          <ac:spMkLst>
            <pc:docMk/>
            <pc:sldMk cId="0" sldId="262"/>
            <ac:spMk id="1632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0:30:51.698" v="848" actId="1076"/>
          <ac:spMkLst>
            <pc:docMk/>
            <pc:sldMk cId="0" sldId="262"/>
            <ac:spMk id="1633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02:58.406" v="992" actId="164"/>
          <ac:spMkLst>
            <pc:docMk/>
            <pc:sldMk cId="0" sldId="262"/>
            <ac:spMk id="1634" creationId="{00000000-0000-0000-0000-000000000000}"/>
          </ac:spMkLst>
        </pc:spChg>
        <pc:grpChg chg="mod">
          <ac:chgData name="Donia BESHER" userId="e65dcec3-1dd5-4895-b223-0487bcbc2a71" providerId="ADAL" clId="{E135C4B6-9D54-43AD-B7E5-561E5C24C412}" dt="2025-04-13T11:03:22.825" v="998" actId="164"/>
          <ac:grpSpMkLst>
            <pc:docMk/>
            <pc:sldMk cId="0" sldId="262"/>
            <ac:grpSpMk id="3" creationId="{DB42A79D-AF7C-268A-1B7F-807534EB337A}"/>
          </ac:grpSpMkLst>
        </pc:grpChg>
        <pc:grpChg chg="add mod">
          <ac:chgData name="Donia BESHER" userId="e65dcec3-1dd5-4895-b223-0487bcbc2a71" providerId="ADAL" clId="{E135C4B6-9D54-43AD-B7E5-561E5C24C412}" dt="2025-04-13T11:03:37.877" v="1001" actId="164"/>
          <ac:grpSpMkLst>
            <pc:docMk/>
            <pc:sldMk cId="0" sldId="262"/>
            <ac:grpSpMk id="4" creationId="{77CA2BF2-ECE1-81FE-67F1-12B574EE379D}"/>
          </ac:grpSpMkLst>
        </pc:grpChg>
        <pc:grpChg chg="add mod">
          <ac:chgData name="Donia BESHER" userId="e65dcec3-1dd5-4895-b223-0487bcbc2a71" providerId="ADAL" clId="{E135C4B6-9D54-43AD-B7E5-561E5C24C412}" dt="2025-04-13T11:03:48.921" v="1003" actId="1076"/>
          <ac:grpSpMkLst>
            <pc:docMk/>
            <pc:sldMk cId="0" sldId="262"/>
            <ac:grpSpMk id="5" creationId="{32C5E464-22E4-C68C-A5A2-F5C4EC79B370}"/>
          </ac:grpSpMkLst>
        </pc:grpChg>
        <pc:picChg chg="add mod">
          <ac:chgData name="Donia BESHER" userId="e65dcec3-1dd5-4895-b223-0487bcbc2a71" providerId="ADAL" clId="{E135C4B6-9D54-43AD-B7E5-561E5C24C412}" dt="2025-04-13T11:23:54.415" v="1576" actId="14826"/>
          <ac:picMkLst>
            <pc:docMk/>
            <pc:sldMk cId="0" sldId="262"/>
            <ac:picMk id="4100" creationId="{4B33C0EE-B2C2-D6F9-FAD0-80CEFBF5906E}"/>
          </ac:picMkLst>
        </pc:picChg>
      </pc:sldChg>
      <pc:sldChg chg="del">
        <pc:chgData name="Donia BESHER" userId="e65dcec3-1dd5-4895-b223-0487bcbc2a71" providerId="ADAL" clId="{E135C4B6-9D54-43AD-B7E5-561E5C24C412}" dt="2025-04-13T15:37:55.863" v="4498" actId="47"/>
        <pc:sldMkLst>
          <pc:docMk/>
          <pc:sldMk cId="0" sldId="263"/>
        </pc:sldMkLst>
      </pc:sldChg>
      <pc:sldChg chg="addSp delSp modSp mod ord modAnim">
        <pc:chgData name="Donia BESHER" userId="e65dcec3-1dd5-4895-b223-0487bcbc2a71" providerId="ADAL" clId="{E135C4B6-9D54-43AD-B7E5-561E5C24C412}" dt="2025-04-13T11:45:09.070" v="1850" actId="1076"/>
        <pc:sldMkLst>
          <pc:docMk/>
          <pc:sldMk cId="0" sldId="264"/>
        </pc:sldMkLst>
        <pc:spChg chg="mod">
          <ac:chgData name="Donia BESHER" userId="e65dcec3-1dd5-4895-b223-0487bcbc2a71" providerId="ADAL" clId="{E135C4B6-9D54-43AD-B7E5-561E5C24C412}" dt="2025-04-13T11:45:09.070" v="1850" actId="1076"/>
          <ac:spMkLst>
            <pc:docMk/>
            <pc:sldMk cId="0" sldId="264"/>
            <ac:spMk id="2" creationId="{A4488AEE-7544-02B6-DE6C-64A5E355DDC2}"/>
          </ac:spMkLst>
        </pc:spChg>
        <pc:spChg chg="add mod">
          <ac:chgData name="Donia BESHER" userId="e65dcec3-1dd5-4895-b223-0487bcbc2a71" providerId="ADAL" clId="{E135C4B6-9D54-43AD-B7E5-561E5C24C412}" dt="2025-04-13T11:31:49.667" v="1775" actId="1036"/>
          <ac:spMkLst>
            <pc:docMk/>
            <pc:sldMk cId="0" sldId="264"/>
            <ac:spMk id="3" creationId="{47AA139D-79AA-AB6A-2238-5BF02C94D70C}"/>
          </ac:spMkLst>
        </pc:spChg>
        <pc:spChg chg="add mod">
          <ac:chgData name="Donia BESHER" userId="e65dcec3-1dd5-4895-b223-0487bcbc2a71" providerId="ADAL" clId="{E135C4B6-9D54-43AD-B7E5-561E5C24C412}" dt="2025-04-13T11:31:43.219" v="1769" actId="1076"/>
          <ac:spMkLst>
            <pc:docMk/>
            <pc:sldMk cId="0" sldId="264"/>
            <ac:spMk id="5" creationId="{49464DD2-F72D-D0F9-04C9-018A0B534767}"/>
          </ac:spMkLst>
        </pc:spChg>
        <pc:spChg chg="add mod">
          <ac:chgData name="Donia BESHER" userId="e65dcec3-1dd5-4895-b223-0487bcbc2a71" providerId="ADAL" clId="{E135C4B6-9D54-43AD-B7E5-561E5C24C412}" dt="2025-04-13T11:31:28.287" v="1767" actId="1076"/>
          <ac:spMkLst>
            <pc:docMk/>
            <pc:sldMk cId="0" sldId="264"/>
            <ac:spMk id="6" creationId="{5F9F8844-AFCD-DBAD-4208-6823BBCCF394}"/>
          </ac:spMkLst>
        </pc:spChg>
        <pc:spChg chg="mod">
          <ac:chgData name="Donia BESHER" userId="e65dcec3-1dd5-4895-b223-0487bcbc2a71" providerId="ADAL" clId="{E135C4B6-9D54-43AD-B7E5-561E5C24C412}" dt="2025-04-13T11:08:33.578" v="1146" actId="20577"/>
          <ac:spMkLst>
            <pc:docMk/>
            <pc:sldMk cId="0" sldId="264"/>
            <ac:spMk id="1701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12:48.602" v="1417" actId="14100"/>
          <ac:spMkLst>
            <pc:docMk/>
            <pc:sldMk cId="0" sldId="264"/>
            <ac:spMk id="1702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19:19.372" v="1520" actId="14100"/>
          <ac:spMkLst>
            <pc:docMk/>
            <pc:sldMk cId="0" sldId="264"/>
            <ac:spMk id="1708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19:09.843" v="1517" actId="14100"/>
          <ac:spMkLst>
            <pc:docMk/>
            <pc:sldMk cId="0" sldId="264"/>
            <ac:spMk id="1710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18:48.607" v="1511" actId="255"/>
          <ac:spMkLst>
            <pc:docMk/>
            <pc:sldMk cId="0" sldId="264"/>
            <ac:spMk id="1713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17:06.830" v="1477" actId="14100"/>
          <ac:spMkLst>
            <pc:docMk/>
            <pc:sldMk cId="0" sldId="264"/>
            <ac:spMk id="1715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18:53.400" v="1512" actId="255"/>
          <ac:spMkLst>
            <pc:docMk/>
            <pc:sldMk cId="0" sldId="264"/>
            <ac:spMk id="1717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19:12.905" v="1518" actId="14100"/>
          <ac:spMkLst>
            <pc:docMk/>
            <pc:sldMk cId="0" sldId="264"/>
            <ac:spMk id="1719" creationId="{00000000-0000-0000-0000-000000000000}"/>
          </ac:spMkLst>
        </pc:spChg>
        <pc:spChg chg="mod">
          <ac:chgData name="Donia BESHER" userId="e65dcec3-1dd5-4895-b223-0487bcbc2a71" providerId="ADAL" clId="{E135C4B6-9D54-43AD-B7E5-561E5C24C412}" dt="2025-04-13T11:19:22.272" v="1521" actId="14100"/>
          <ac:spMkLst>
            <pc:docMk/>
            <pc:sldMk cId="0" sldId="264"/>
            <ac:spMk id="1721" creationId="{00000000-0000-0000-0000-000000000000}"/>
          </ac:spMkLst>
        </pc:spChg>
      </pc:sldChg>
      <pc:sldChg chg="del">
        <pc:chgData name="Donia BESHER" userId="e65dcec3-1dd5-4895-b223-0487bcbc2a71" providerId="ADAL" clId="{E135C4B6-9D54-43AD-B7E5-561E5C24C412}" dt="2025-04-13T15:37:55.574" v="4497" actId="47"/>
        <pc:sldMkLst>
          <pc:docMk/>
          <pc:sldMk cId="0" sldId="265"/>
        </pc:sldMkLst>
      </pc:sldChg>
      <pc:sldChg chg="addSp modSp del mod">
        <pc:chgData name="Donia BESHER" userId="e65dcec3-1dd5-4895-b223-0487bcbc2a71" providerId="ADAL" clId="{E135C4B6-9D54-43AD-B7E5-561E5C24C412}" dt="2025-04-13T15:37:55.317" v="4496" actId="47"/>
        <pc:sldMkLst>
          <pc:docMk/>
          <pc:sldMk cId="0" sldId="266"/>
        </pc:sldMkLst>
      </pc:sldChg>
      <pc:sldChg chg="del">
        <pc:chgData name="Donia BESHER" userId="e65dcec3-1dd5-4895-b223-0487bcbc2a71" providerId="ADAL" clId="{E135C4B6-9D54-43AD-B7E5-561E5C24C412}" dt="2025-04-13T15:37:55.075" v="4495" actId="47"/>
        <pc:sldMkLst>
          <pc:docMk/>
          <pc:sldMk cId="0" sldId="267"/>
        </pc:sldMkLst>
      </pc:sldChg>
      <pc:sldChg chg="del">
        <pc:chgData name="Donia BESHER" userId="e65dcec3-1dd5-4895-b223-0487bcbc2a71" providerId="ADAL" clId="{E135C4B6-9D54-43AD-B7E5-561E5C24C412}" dt="2025-04-13T15:37:54.819" v="4494" actId="47"/>
        <pc:sldMkLst>
          <pc:docMk/>
          <pc:sldMk cId="0" sldId="268"/>
        </pc:sldMkLst>
      </pc:sldChg>
      <pc:sldChg chg="del">
        <pc:chgData name="Donia BESHER" userId="e65dcec3-1dd5-4895-b223-0487bcbc2a71" providerId="ADAL" clId="{E135C4B6-9D54-43AD-B7E5-561E5C24C412}" dt="2025-04-13T15:37:54.560" v="4493" actId="47"/>
        <pc:sldMkLst>
          <pc:docMk/>
          <pc:sldMk cId="0" sldId="269"/>
        </pc:sldMkLst>
      </pc:sldChg>
      <pc:sldChg chg="del">
        <pc:chgData name="Donia BESHER" userId="e65dcec3-1dd5-4895-b223-0487bcbc2a71" providerId="ADAL" clId="{E135C4B6-9D54-43AD-B7E5-561E5C24C412}" dt="2025-04-13T15:37:53.907" v="4492" actId="47"/>
        <pc:sldMkLst>
          <pc:docMk/>
          <pc:sldMk cId="0" sldId="270"/>
        </pc:sldMkLst>
      </pc:sldChg>
      <pc:sldChg chg="addSp delSp modSp del mod">
        <pc:chgData name="Donia BESHER" userId="e65dcec3-1dd5-4895-b223-0487bcbc2a71" providerId="ADAL" clId="{E135C4B6-9D54-43AD-B7E5-561E5C24C412}" dt="2025-04-13T15:37:59.229" v="4503" actId="47"/>
        <pc:sldMkLst>
          <pc:docMk/>
          <pc:sldMk cId="0" sldId="271"/>
        </pc:sldMkLst>
      </pc:sldChg>
      <pc:sldChg chg="del">
        <pc:chgData name="Donia BESHER" userId="e65dcec3-1dd5-4895-b223-0487bcbc2a71" providerId="ADAL" clId="{E135C4B6-9D54-43AD-B7E5-561E5C24C412}" dt="2025-04-13T15:37:53.630" v="4491" actId="47"/>
        <pc:sldMkLst>
          <pc:docMk/>
          <pc:sldMk cId="0" sldId="272"/>
        </pc:sldMkLst>
      </pc:sldChg>
      <pc:sldChg chg="del">
        <pc:chgData name="Donia BESHER" userId="e65dcec3-1dd5-4895-b223-0487bcbc2a71" providerId="ADAL" clId="{E135C4B6-9D54-43AD-B7E5-561E5C24C412}" dt="2025-04-13T15:37:53.323" v="4490" actId="47"/>
        <pc:sldMkLst>
          <pc:docMk/>
          <pc:sldMk cId="0" sldId="273"/>
        </pc:sldMkLst>
      </pc:sldChg>
      <pc:sldChg chg="del">
        <pc:chgData name="Donia BESHER" userId="e65dcec3-1dd5-4895-b223-0487bcbc2a71" providerId="ADAL" clId="{E135C4B6-9D54-43AD-B7E5-561E5C24C412}" dt="2025-04-13T15:37:52.917" v="4489" actId="47"/>
        <pc:sldMkLst>
          <pc:docMk/>
          <pc:sldMk cId="0" sldId="274"/>
        </pc:sldMkLst>
      </pc:sldChg>
      <pc:sldChg chg="del">
        <pc:chgData name="Donia BESHER" userId="e65dcec3-1dd5-4895-b223-0487bcbc2a71" providerId="ADAL" clId="{E135C4B6-9D54-43AD-B7E5-561E5C24C412}" dt="2025-04-13T15:37:52.578" v="4488" actId="47"/>
        <pc:sldMkLst>
          <pc:docMk/>
          <pc:sldMk cId="0" sldId="275"/>
        </pc:sldMkLst>
      </pc:sldChg>
      <pc:sldChg chg="del">
        <pc:chgData name="Donia BESHER" userId="e65dcec3-1dd5-4895-b223-0487bcbc2a71" providerId="ADAL" clId="{E135C4B6-9D54-43AD-B7E5-561E5C24C412}" dt="2025-04-13T15:37:52.180" v="4487" actId="47"/>
        <pc:sldMkLst>
          <pc:docMk/>
          <pc:sldMk cId="0" sldId="276"/>
        </pc:sldMkLst>
      </pc:sldChg>
      <pc:sldChg chg="del">
        <pc:chgData name="Donia BESHER" userId="e65dcec3-1dd5-4895-b223-0487bcbc2a71" providerId="ADAL" clId="{E135C4B6-9D54-43AD-B7E5-561E5C24C412}" dt="2025-04-13T15:37:51.990" v="4486" actId="47"/>
        <pc:sldMkLst>
          <pc:docMk/>
          <pc:sldMk cId="0" sldId="277"/>
        </pc:sldMkLst>
      </pc:sldChg>
      <pc:sldChg chg="del">
        <pc:chgData name="Donia BESHER" userId="e65dcec3-1dd5-4895-b223-0487bcbc2a71" providerId="ADAL" clId="{E135C4B6-9D54-43AD-B7E5-561E5C24C412}" dt="2025-04-13T15:37:51.773" v="4485" actId="47"/>
        <pc:sldMkLst>
          <pc:docMk/>
          <pc:sldMk cId="0" sldId="278"/>
        </pc:sldMkLst>
      </pc:sldChg>
      <pc:sldChg chg="del">
        <pc:chgData name="Donia BESHER" userId="e65dcec3-1dd5-4895-b223-0487bcbc2a71" providerId="ADAL" clId="{E135C4B6-9D54-43AD-B7E5-561E5C24C412}" dt="2025-04-13T15:37:51.545" v="4484" actId="47"/>
        <pc:sldMkLst>
          <pc:docMk/>
          <pc:sldMk cId="0" sldId="279"/>
        </pc:sldMkLst>
      </pc:sldChg>
      <pc:sldChg chg="addSp delSp modSp del mod ord">
        <pc:chgData name="Donia BESHER" userId="e65dcec3-1dd5-4895-b223-0487bcbc2a71" providerId="ADAL" clId="{E135C4B6-9D54-43AD-B7E5-561E5C24C412}" dt="2025-04-13T15:37:40.702" v="4475" actId="47"/>
        <pc:sldMkLst>
          <pc:docMk/>
          <pc:sldMk cId="0" sldId="280"/>
        </pc:sldMkLst>
      </pc:sldChg>
      <pc:sldChg chg="del">
        <pc:chgData name="Donia BESHER" userId="e65dcec3-1dd5-4895-b223-0487bcbc2a71" providerId="ADAL" clId="{E135C4B6-9D54-43AD-B7E5-561E5C24C412}" dt="2025-04-13T15:37:51.072" v="4483" actId="47"/>
        <pc:sldMkLst>
          <pc:docMk/>
          <pc:sldMk cId="0" sldId="281"/>
        </pc:sldMkLst>
      </pc:sldChg>
      <pc:sldChg chg="del">
        <pc:chgData name="Donia BESHER" userId="e65dcec3-1dd5-4895-b223-0487bcbc2a71" providerId="ADAL" clId="{E135C4B6-9D54-43AD-B7E5-561E5C24C412}" dt="2025-04-13T15:37:50.550" v="4482" actId="47"/>
        <pc:sldMkLst>
          <pc:docMk/>
          <pc:sldMk cId="0" sldId="282"/>
        </pc:sldMkLst>
      </pc:sldChg>
      <pc:sldChg chg="del">
        <pc:chgData name="Donia BESHER" userId="e65dcec3-1dd5-4895-b223-0487bcbc2a71" providerId="ADAL" clId="{E135C4B6-9D54-43AD-B7E5-561E5C24C412}" dt="2025-04-13T15:37:50.264" v="4481" actId="47"/>
        <pc:sldMkLst>
          <pc:docMk/>
          <pc:sldMk cId="0" sldId="283"/>
        </pc:sldMkLst>
      </pc:sldChg>
      <pc:sldChg chg="del">
        <pc:chgData name="Donia BESHER" userId="e65dcec3-1dd5-4895-b223-0487bcbc2a71" providerId="ADAL" clId="{E135C4B6-9D54-43AD-B7E5-561E5C24C412}" dt="2025-04-13T15:37:50.026" v="4480" actId="47"/>
        <pc:sldMkLst>
          <pc:docMk/>
          <pc:sldMk cId="0" sldId="284"/>
        </pc:sldMkLst>
      </pc:sldChg>
      <pc:sldChg chg="del">
        <pc:chgData name="Donia BESHER" userId="e65dcec3-1dd5-4895-b223-0487bcbc2a71" providerId="ADAL" clId="{E135C4B6-9D54-43AD-B7E5-561E5C24C412}" dt="2025-04-13T15:37:49.853" v="4479" actId="47"/>
        <pc:sldMkLst>
          <pc:docMk/>
          <pc:sldMk cId="0" sldId="285"/>
        </pc:sldMkLst>
      </pc:sldChg>
      <pc:sldChg chg="del">
        <pc:chgData name="Donia BESHER" userId="e65dcec3-1dd5-4895-b223-0487bcbc2a71" providerId="ADAL" clId="{E135C4B6-9D54-43AD-B7E5-561E5C24C412}" dt="2025-04-13T15:37:49.645" v="4478" actId="47"/>
        <pc:sldMkLst>
          <pc:docMk/>
          <pc:sldMk cId="0" sldId="286"/>
        </pc:sldMkLst>
      </pc:sldChg>
      <pc:sldChg chg="del">
        <pc:chgData name="Donia BESHER" userId="e65dcec3-1dd5-4895-b223-0487bcbc2a71" providerId="ADAL" clId="{E135C4B6-9D54-43AD-B7E5-561E5C24C412}" dt="2025-04-13T15:37:49.410" v="4477" actId="47"/>
        <pc:sldMkLst>
          <pc:docMk/>
          <pc:sldMk cId="0" sldId="287"/>
        </pc:sldMkLst>
      </pc:sldChg>
      <pc:sldChg chg="del">
        <pc:chgData name="Donia BESHER" userId="e65dcec3-1dd5-4895-b223-0487bcbc2a71" providerId="ADAL" clId="{E135C4B6-9D54-43AD-B7E5-561E5C24C412}" dt="2025-04-13T15:37:49.153" v="4476" actId="47"/>
        <pc:sldMkLst>
          <pc:docMk/>
          <pc:sldMk cId="0" sldId="288"/>
        </pc:sldMkLst>
      </pc:sldChg>
      <pc:sldChg chg="addSp delSp modSp add mod modAnim">
        <pc:chgData name="Donia BESHER" userId="e65dcec3-1dd5-4895-b223-0487bcbc2a71" providerId="ADAL" clId="{E135C4B6-9D54-43AD-B7E5-561E5C24C412}" dt="2025-04-13T12:19:39.859" v="2165"/>
        <pc:sldMkLst>
          <pc:docMk/>
          <pc:sldMk cId="330331030" sldId="289"/>
        </pc:sldMkLst>
        <pc:spChg chg="mod">
          <ac:chgData name="Donia BESHER" userId="e65dcec3-1dd5-4895-b223-0487bcbc2a71" providerId="ADAL" clId="{E135C4B6-9D54-43AD-B7E5-561E5C24C412}" dt="2025-04-13T11:44:50.297" v="1847" actId="1076"/>
          <ac:spMkLst>
            <pc:docMk/>
            <pc:sldMk cId="330331030" sldId="289"/>
            <ac:spMk id="2" creationId="{3B65062C-69B7-FADE-D627-8DA4DFFC87FE}"/>
          </ac:spMkLst>
        </pc:spChg>
        <pc:spChg chg="add mod">
          <ac:chgData name="Donia BESHER" userId="e65dcec3-1dd5-4895-b223-0487bcbc2a71" providerId="ADAL" clId="{E135C4B6-9D54-43AD-B7E5-561E5C24C412}" dt="2025-04-13T11:36:39.525" v="1793"/>
          <ac:spMkLst>
            <pc:docMk/>
            <pc:sldMk cId="330331030" sldId="289"/>
            <ac:spMk id="3" creationId="{DA840E2A-96A1-363A-96E5-94D4BD81EE1D}"/>
          </ac:spMkLst>
        </pc:spChg>
        <pc:spChg chg="add mod">
          <ac:chgData name="Donia BESHER" userId="e65dcec3-1dd5-4895-b223-0487bcbc2a71" providerId="ADAL" clId="{E135C4B6-9D54-43AD-B7E5-561E5C24C412}" dt="2025-04-13T11:37:47.049" v="1819" actId="1076"/>
          <ac:spMkLst>
            <pc:docMk/>
            <pc:sldMk cId="330331030" sldId="289"/>
            <ac:spMk id="5" creationId="{F4CB0EA4-4A66-1C5B-AB34-C2849CD1CC7B}"/>
          </ac:spMkLst>
        </pc:spChg>
        <pc:spChg chg="add mod">
          <ac:chgData name="Donia BESHER" userId="e65dcec3-1dd5-4895-b223-0487bcbc2a71" providerId="ADAL" clId="{E135C4B6-9D54-43AD-B7E5-561E5C24C412}" dt="2025-04-13T12:01:14.467" v="2012" actId="1076"/>
          <ac:spMkLst>
            <pc:docMk/>
            <pc:sldMk cId="330331030" sldId="289"/>
            <ac:spMk id="7" creationId="{C92601F5-18DF-DDBE-2828-531F07602EFD}"/>
          </ac:spMkLst>
        </pc:spChg>
        <pc:spChg chg="add mod">
          <ac:chgData name="Donia BESHER" userId="e65dcec3-1dd5-4895-b223-0487bcbc2a71" providerId="ADAL" clId="{E135C4B6-9D54-43AD-B7E5-561E5C24C412}" dt="2025-04-13T12:15:07.286" v="2109" actId="20577"/>
          <ac:spMkLst>
            <pc:docMk/>
            <pc:sldMk cId="330331030" sldId="289"/>
            <ac:spMk id="10" creationId="{1F9A8288-7CA8-148C-3C6F-54DCDE0F1AB4}"/>
          </ac:spMkLst>
        </pc:spChg>
        <pc:spChg chg="add mod">
          <ac:chgData name="Donia BESHER" userId="e65dcec3-1dd5-4895-b223-0487bcbc2a71" providerId="ADAL" clId="{E135C4B6-9D54-43AD-B7E5-561E5C24C412}" dt="2025-04-13T12:14:38.286" v="2107" actId="20577"/>
          <ac:spMkLst>
            <pc:docMk/>
            <pc:sldMk cId="330331030" sldId="289"/>
            <ac:spMk id="11" creationId="{65709259-DA01-20A3-D5BD-2E16BC02E070}"/>
          </ac:spMkLst>
        </pc:spChg>
        <pc:spChg chg="add mod">
          <ac:chgData name="Donia BESHER" userId="e65dcec3-1dd5-4895-b223-0487bcbc2a71" providerId="ADAL" clId="{E135C4B6-9D54-43AD-B7E5-561E5C24C412}" dt="2025-04-13T12:17:20.288" v="2135" actId="20577"/>
          <ac:spMkLst>
            <pc:docMk/>
            <pc:sldMk cId="330331030" sldId="289"/>
            <ac:spMk id="13" creationId="{4D30DA26-1605-F301-AB11-23F946AF47C7}"/>
          </ac:spMkLst>
        </pc:spChg>
        <pc:spChg chg="add mod">
          <ac:chgData name="Donia BESHER" userId="e65dcec3-1dd5-4895-b223-0487bcbc2a71" providerId="ADAL" clId="{E135C4B6-9D54-43AD-B7E5-561E5C24C412}" dt="2025-04-13T12:19:13.264" v="2162" actId="255"/>
          <ac:spMkLst>
            <pc:docMk/>
            <pc:sldMk cId="330331030" sldId="289"/>
            <ac:spMk id="16" creationId="{05819461-4906-6FC6-D72E-B7D38F2EA472}"/>
          </ac:spMkLst>
        </pc:spChg>
      </pc:sldChg>
      <pc:sldChg chg="addSp delSp modSp add mod">
        <pc:chgData name="Donia BESHER" userId="e65dcec3-1dd5-4895-b223-0487bcbc2a71" providerId="ADAL" clId="{E135C4B6-9D54-43AD-B7E5-561E5C24C412}" dt="2025-04-13T12:16:52.555" v="2123" actId="1076"/>
        <pc:sldMkLst>
          <pc:docMk/>
          <pc:sldMk cId="2727894432" sldId="290"/>
        </pc:sldMkLst>
        <pc:spChg chg="mod">
          <ac:chgData name="Donia BESHER" userId="e65dcec3-1dd5-4895-b223-0487bcbc2a71" providerId="ADAL" clId="{E135C4B6-9D54-43AD-B7E5-561E5C24C412}" dt="2025-04-13T11:45:20.351" v="1851" actId="1076"/>
          <ac:spMkLst>
            <pc:docMk/>
            <pc:sldMk cId="2727894432" sldId="290"/>
            <ac:spMk id="2" creationId="{6718FC5F-C51A-F7DD-ACE7-8B64FA30952D}"/>
          </ac:spMkLst>
        </pc:spChg>
        <pc:picChg chg="mod modCrop">
          <ac:chgData name="Donia BESHER" userId="e65dcec3-1dd5-4895-b223-0487bcbc2a71" providerId="ADAL" clId="{E135C4B6-9D54-43AD-B7E5-561E5C24C412}" dt="2025-04-13T12:16:52.555" v="2123" actId="1076"/>
          <ac:picMkLst>
            <pc:docMk/>
            <pc:sldMk cId="2727894432" sldId="290"/>
            <ac:picMk id="9" creationId="{F8AFD35B-B7FC-1117-A5A8-1B1901156734}"/>
          </ac:picMkLst>
        </pc:picChg>
      </pc:sldChg>
      <pc:sldChg chg="delSp modSp add mod delAnim modAnim">
        <pc:chgData name="Donia BESHER" userId="e65dcec3-1dd5-4895-b223-0487bcbc2a71" providerId="ADAL" clId="{E135C4B6-9D54-43AD-B7E5-561E5C24C412}" dt="2025-04-13T15:39:13.022" v="4518" actId="255"/>
        <pc:sldMkLst>
          <pc:docMk/>
          <pc:sldMk cId="4257748605" sldId="291"/>
        </pc:sldMkLst>
        <pc:spChg chg="mod">
          <ac:chgData name="Donia BESHER" userId="e65dcec3-1dd5-4895-b223-0487bcbc2a71" providerId="ADAL" clId="{E135C4B6-9D54-43AD-B7E5-561E5C24C412}" dt="2025-04-13T12:20:36.943" v="2186" actId="14100"/>
          <ac:spMkLst>
            <pc:docMk/>
            <pc:sldMk cId="4257748605" sldId="291"/>
            <ac:spMk id="3" creationId="{0A5B8B1B-E1C2-926D-8C85-9341824A3B6D}"/>
          </ac:spMkLst>
        </pc:spChg>
        <pc:spChg chg="mod">
          <ac:chgData name="Donia BESHER" userId="e65dcec3-1dd5-4895-b223-0487bcbc2a71" providerId="ADAL" clId="{E135C4B6-9D54-43AD-B7E5-561E5C24C412}" dt="2025-04-13T15:39:13.022" v="4518" actId="255"/>
          <ac:spMkLst>
            <pc:docMk/>
            <pc:sldMk cId="4257748605" sldId="291"/>
            <ac:spMk id="16" creationId="{AAEF010F-4B42-BD17-F180-1DFB64D9242C}"/>
          </ac:spMkLst>
        </pc:spChg>
      </pc:sldChg>
      <pc:sldChg chg="addSp delSp modSp add mod delAnim modAnim">
        <pc:chgData name="Donia BESHER" userId="e65dcec3-1dd5-4895-b223-0487bcbc2a71" providerId="ADAL" clId="{E135C4B6-9D54-43AD-B7E5-561E5C24C412}" dt="2025-04-13T12:58:02.876" v="2480"/>
        <pc:sldMkLst>
          <pc:docMk/>
          <pc:sldMk cId="3239811767" sldId="292"/>
        </pc:sldMkLst>
        <pc:spChg chg="add mod">
          <ac:chgData name="Donia BESHER" userId="e65dcec3-1dd5-4895-b223-0487bcbc2a71" providerId="ADAL" clId="{E135C4B6-9D54-43AD-B7E5-561E5C24C412}" dt="2025-04-13T12:36:18.209" v="2236" actId="20577"/>
          <ac:spMkLst>
            <pc:docMk/>
            <pc:sldMk cId="3239811767" sldId="292"/>
            <ac:spMk id="6" creationId="{0A996DF3-9DEC-1320-D287-F6B0277040F2}"/>
          </ac:spMkLst>
        </pc:spChg>
        <pc:spChg chg="add mod">
          <ac:chgData name="Donia BESHER" userId="e65dcec3-1dd5-4895-b223-0487bcbc2a71" providerId="ADAL" clId="{E135C4B6-9D54-43AD-B7E5-561E5C24C412}" dt="2025-04-13T12:55:05.984" v="2471" actId="1076"/>
          <ac:spMkLst>
            <pc:docMk/>
            <pc:sldMk cId="3239811767" sldId="292"/>
            <ac:spMk id="12" creationId="{44DA68FD-F645-9659-C575-721161469B6C}"/>
          </ac:spMkLst>
        </pc:spChg>
        <pc:spChg chg="mod">
          <ac:chgData name="Donia BESHER" userId="e65dcec3-1dd5-4895-b223-0487bcbc2a71" providerId="ADAL" clId="{E135C4B6-9D54-43AD-B7E5-561E5C24C412}" dt="2025-04-13T12:57:52.489" v="2479" actId="20577"/>
          <ac:spMkLst>
            <pc:docMk/>
            <pc:sldMk cId="3239811767" sldId="292"/>
            <ac:spMk id="16" creationId="{1A72881A-4747-D14C-408C-ABEBC0B88335}"/>
          </ac:spMkLst>
        </pc:spChg>
        <pc:spChg chg="add mod">
          <ac:chgData name="Donia BESHER" userId="e65dcec3-1dd5-4895-b223-0487bcbc2a71" providerId="ADAL" clId="{E135C4B6-9D54-43AD-B7E5-561E5C24C412}" dt="2025-04-13T12:55:05.984" v="2471" actId="1076"/>
          <ac:spMkLst>
            <pc:docMk/>
            <pc:sldMk cId="3239811767" sldId="292"/>
            <ac:spMk id="17" creationId="{809D5E04-3CE1-D85D-FB89-B11526DA5B10}"/>
          </ac:spMkLst>
        </pc:spChg>
        <pc:picChg chg="add mod">
          <ac:chgData name="Donia BESHER" userId="e65dcec3-1dd5-4895-b223-0487bcbc2a71" providerId="ADAL" clId="{E135C4B6-9D54-43AD-B7E5-561E5C24C412}" dt="2025-04-13T12:55:05.984" v="2471" actId="1076"/>
          <ac:picMkLst>
            <pc:docMk/>
            <pc:sldMk cId="3239811767" sldId="292"/>
            <ac:picMk id="15" creationId="{62F614AF-BFBB-07E9-1F02-C9A2ED80D3D9}"/>
          </ac:picMkLst>
        </pc:picChg>
      </pc:sldChg>
      <pc:sldChg chg="addSp delSp modSp add mod delAnim modAnim">
        <pc:chgData name="Donia BESHER" userId="e65dcec3-1dd5-4895-b223-0487bcbc2a71" providerId="ADAL" clId="{E135C4B6-9D54-43AD-B7E5-561E5C24C412}" dt="2025-04-13T13:12:18.277" v="2642"/>
        <pc:sldMkLst>
          <pc:docMk/>
          <pc:sldMk cId="3704163203" sldId="293"/>
        </pc:sldMkLst>
        <pc:spChg chg="add mod">
          <ac:chgData name="Donia BESHER" userId="e65dcec3-1dd5-4895-b223-0487bcbc2a71" providerId="ADAL" clId="{E135C4B6-9D54-43AD-B7E5-561E5C24C412}" dt="2025-04-13T13:02:36.411" v="2581" actId="20578"/>
          <ac:spMkLst>
            <pc:docMk/>
            <pc:sldMk cId="3704163203" sldId="293"/>
            <ac:spMk id="5" creationId="{FED6756A-7F93-333C-8935-93F7C19C3C6B}"/>
          </ac:spMkLst>
        </pc:spChg>
        <pc:spChg chg="add mod">
          <ac:chgData name="Donia BESHER" userId="e65dcec3-1dd5-4895-b223-0487bcbc2a71" providerId="ADAL" clId="{E135C4B6-9D54-43AD-B7E5-561E5C24C412}" dt="2025-04-13T13:06:33.992" v="2625" actId="1076"/>
          <ac:spMkLst>
            <pc:docMk/>
            <pc:sldMk cId="3704163203" sldId="293"/>
            <ac:spMk id="7" creationId="{06DE287F-D6A8-1643-A76B-EAE4968EAA63}"/>
          </ac:spMkLst>
        </pc:spChg>
        <pc:spChg chg="add mod">
          <ac:chgData name="Donia BESHER" userId="e65dcec3-1dd5-4895-b223-0487bcbc2a71" providerId="ADAL" clId="{E135C4B6-9D54-43AD-B7E5-561E5C24C412}" dt="2025-04-13T13:09:37.246" v="2638"/>
          <ac:spMkLst>
            <pc:docMk/>
            <pc:sldMk cId="3704163203" sldId="293"/>
            <ac:spMk id="9" creationId="{232BCB02-606C-1C51-D93A-AC9DEC97A530}"/>
          </ac:spMkLst>
        </pc:spChg>
        <pc:spChg chg="mod">
          <ac:chgData name="Donia BESHER" userId="e65dcec3-1dd5-4895-b223-0487bcbc2a71" providerId="ADAL" clId="{E135C4B6-9D54-43AD-B7E5-561E5C24C412}" dt="2025-04-13T13:02:24.068" v="2577" actId="14100"/>
          <ac:spMkLst>
            <pc:docMk/>
            <pc:sldMk cId="3704163203" sldId="293"/>
            <ac:spMk id="12" creationId="{1E9CD862-D003-6225-F7B0-43B08AD0A3AA}"/>
          </ac:spMkLst>
        </pc:spChg>
        <pc:spChg chg="mod">
          <ac:chgData name="Donia BESHER" userId="e65dcec3-1dd5-4895-b223-0487bcbc2a71" providerId="ADAL" clId="{E135C4B6-9D54-43AD-B7E5-561E5C24C412}" dt="2025-04-13T13:02:02.571" v="2570" actId="1076"/>
          <ac:spMkLst>
            <pc:docMk/>
            <pc:sldMk cId="3704163203" sldId="293"/>
            <ac:spMk id="16" creationId="{593CFEF8-1EFE-BBD0-44F7-21D393E8C2AE}"/>
          </ac:spMkLst>
        </pc:spChg>
      </pc:sldChg>
      <pc:sldChg chg="addSp delSp modSp add mod">
        <pc:chgData name="Donia BESHER" userId="e65dcec3-1dd5-4895-b223-0487bcbc2a71" providerId="ADAL" clId="{E135C4B6-9D54-43AD-B7E5-561E5C24C412}" dt="2025-04-13T14:18:00.956" v="3593"/>
        <pc:sldMkLst>
          <pc:docMk/>
          <pc:sldMk cId="975653889" sldId="294"/>
        </pc:sldMkLst>
        <pc:spChg chg="mod">
          <ac:chgData name="Donia BESHER" userId="e65dcec3-1dd5-4895-b223-0487bcbc2a71" providerId="ADAL" clId="{E135C4B6-9D54-43AD-B7E5-561E5C24C412}" dt="2025-04-13T14:18:00.956" v="3593"/>
          <ac:spMkLst>
            <pc:docMk/>
            <pc:sldMk cId="975653889" sldId="294"/>
            <ac:spMk id="3" creationId="{FAF4F349-26BD-F867-5D5E-C5EEA98805B7}"/>
          </ac:spMkLst>
        </pc:spChg>
        <pc:spChg chg="add mod">
          <ac:chgData name="Donia BESHER" userId="e65dcec3-1dd5-4895-b223-0487bcbc2a71" providerId="ADAL" clId="{E135C4B6-9D54-43AD-B7E5-561E5C24C412}" dt="2025-04-13T13:53:48.820" v="3243" actId="14100"/>
          <ac:spMkLst>
            <pc:docMk/>
            <pc:sldMk cId="975653889" sldId="294"/>
            <ac:spMk id="25" creationId="{7C2145F1-FC3F-221A-CD2B-9B374C6BACAE}"/>
          </ac:spMkLst>
        </pc:spChg>
        <pc:spChg chg="add mod">
          <ac:chgData name="Donia BESHER" userId="e65dcec3-1dd5-4895-b223-0487bcbc2a71" providerId="ADAL" clId="{E135C4B6-9D54-43AD-B7E5-561E5C24C412}" dt="2025-04-13T13:53:51.719" v="3244" actId="14100"/>
          <ac:spMkLst>
            <pc:docMk/>
            <pc:sldMk cId="975653889" sldId="294"/>
            <ac:spMk id="26" creationId="{84001690-A2EB-86D0-6405-A885BBE1FFA3}"/>
          </ac:spMkLst>
        </pc:spChg>
        <pc:spChg chg="add mod">
          <ac:chgData name="Donia BESHER" userId="e65dcec3-1dd5-4895-b223-0487bcbc2a71" providerId="ADAL" clId="{E135C4B6-9D54-43AD-B7E5-561E5C24C412}" dt="2025-04-13T13:59:02.689" v="3273" actId="122"/>
          <ac:spMkLst>
            <pc:docMk/>
            <pc:sldMk cId="975653889" sldId="294"/>
            <ac:spMk id="28" creationId="{60A84107-06E6-F843-BCCD-37B4C02842B7}"/>
          </ac:spMkLst>
        </pc:spChg>
        <pc:spChg chg="add mod">
          <ac:chgData name="Donia BESHER" userId="e65dcec3-1dd5-4895-b223-0487bcbc2a71" providerId="ADAL" clId="{E135C4B6-9D54-43AD-B7E5-561E5C24C412}" dt="2025-04-13T13:59:00.976" v="3272" actId="122"/>
          <ac:spMkLst>
            <pc:docMk/>
            <pc:sldMk cId="975653889" sldId="294"/>
            <ac:spMk id="30" creationId="{E0167FD3-2ADF-512B-7B6A-9AC8C869C953}"/>
          </ac:spMkLst>
        </pc:spChg>
        <pc:spChg chg="add mod">
          <ac:chgData name="Donia BESHER" userId="e65dcec3-1dd5-4895-b223-0487bcbc2a71" providerId="ADAL" clId="{E135C4B6-9D54-43AD-B7E5-561E5C24C412}" dt="2025-04-13T13:59:56.269" v="3283" actId="1076"/>
          <ac:spMkLst>
            <pc:docMk/>
            <pc:sldMk cId="975653889" sldId="294"/>
            <ac:spMk id="32" creationId="{5E3CC0B7-F5EC-7A52-CAF8-AF53CF6F4325}"/>
          </ac:spMkLst>
        </pc:spChg>
        <pc:spChg chg="add mod">
          <ac:chgData name="Donia BESHER" userId="e65dcec3-1dd5-4895-b223-0487bcbc2a71" providerId="ADAL" clId="{E135C4B6-9D54-43AD-B7E5-561E5C24C412}" dt="2025-04-13T14:15:25.115" v="3592" actId="20577"/>
          <ac:spMkLst>
            <pc:docMk/>
            <pc:sldMk cId="975653889" sldId="294"/>
            <ac:spMk id="33" creationId="{B55CD080-F019-AE8A-EF5B-52D070C70F1F}"/>
          </ac:spMkLst>
        </pc:spChg>
        <pc:spChg chg="add mod">
          <ac:chgData name="Donia BESHER" userId="e65dcec3-1dd5-4895-b223-0487bcbc2a71" providerId="ADAL" clId="{E135C4B6-9D54-43AD-B7E5-561E5C24C412}" dt="2025-04-13T14:14:11.623" v="3556" actId="207"/>
          <ac:spMkLst>
            <pc:docMk/>
            <pc:sldMk cId="975653889" sldId="294"/>
            <ac:spMk id="34" creationId="{479451AB-0CDB-2A97-DAAB-5A61EAEA1D71}"/>
          </ac:spMkLst>
        </pc:spChg>
        <pc:spChg chg="add mod">
          <ac:chgData name="Donia BESHER" userId="e65dcec3-1dd5-4895-b223-0487bcbc2a71" providerId="ADAL" clId="{E135C4B6-9D54-43AD-B7E5-561E5C24C412}" dt="2025-04-13T14:03:50.424" v="3393" actId="20577"/>
          <ac:spMkLst>
            <pc:docMk/>
            <pc:sldMk cId="975653889" sldId="294"/>
            <ac:spMk id="35" creationId="{6CFB7EA8-E8C0-F26D-931D-7D6C7F75921A}"/>
          </ac:spMkLst>
        </pc:spChg>
        <pc:spChg chg="add mod">
          <ac:chgData name="Donia BESHER" userId="e65dcec3-1dd5-4895-b223-0487bcbc2a71" providerId="ADAL" clId="{E135C4B6-9D54-43AD-B7E5-561E5C24C412}" dt="2025-04-13T14:06:35.578" v="3443" actId="14100"/>
          <ac:spMkLst>
            <pc:docMk/>
            <pc:sldMk cId="975653889" sldId="294"/>
            <ac:spMk id="36" creationId="{4F9C20BC-9669-A2A8-07C5-47AA7A5B4B4A}"/>
          </ac:spMkLst>
        </pc:spChg>
        <pc:spChg chg="add mod">
          <ac:chgData name="Donia BESHER" userId="e65dcec3-1dd5-4895-b223-0487bcbc2a71" providerId="ADAL" clId="{E135C4B6-9D54-43AD-B7E5-561E5C24C412}" dt="2025-04-13T14:07:46.340" v="3488" actId="20577"/>
          <ac:spMkLst>
            <pc:docMk/>
            <pc:sldMk cId="975653889" sldId="294"/>
            <ac:spMk id="37" creationId="{DD864E83-C7C1-7E6D-B74C-A71FB59159C9}"/>
          </ac:spMkLst>
        </pc:spChg>
        <pc:spChg chg="add mod">
          <ac:chgData name="Donia BESHER" userId="e65dcec3-1dd5-4895-b223-0487bcbc2a71" providerId="ADAL" clId="{E135C4B6-9D54-43AD-B7E5-561E5C24C412}" dt="2025-04-13T14:08:21.410" v="3495" actId="20577"/>
          <ac:spMkLst>
            <pc:docMk/>
            <pc:sldMk cId="975653889" sldId="294"/>
            <ac:spMk id="38" creationId="{B80D9065-A350-6A76-D156-E30F8BF34F54}"/>
          </ac:spMkLst>
        </pc:spChg>
        <pc:spChg chg="add mod">
          <ac:chgData name="Donia BESHER" userId="e65dcec3-1dd5-4895-b223-0487bcbc2a71" providerId="ADAL" clId="{E135C4B6-9D54-43AD-B7E5-561E5C24C412}" dt="2025-04-13T14:09:34.120" v="3497" actId="1076"/>
          <ac:spMkLst>
            <pc:docMk/>
            <pc:sldMk cId="975653889" sldId="294"/>
            <ac:spMk id="39" creationId="{22F9A1ED-A2CA-4A52-13FC-EBEB762FF083}"/>
          </ac:spMkLst>
        </pc:spChg>
        <pc:spChg chg="add mod">
          <ac:chgData name="Donia BESHER" userId="e65dcec3-1dd5-4895-b223-0487bcbc2a71" providerId="ADAL" clId="{E135C4B6-9D54-43AD-B7E5-561E5C24C412}" dt="2025-04-13T14:15:16.326" v="3590" actId="207"/>
          <ac:spMkLst>
            <pc:docMk/>
            <pc:sldMk cId="975653889" sldId="294"/>
            <ac:spMk id="40" creationId="{AD397DF7-794D-85AD-9D41-B70AFBFAABA6}"/>
          </ac:spMkLst>
        </pc:spChg>
        <pc:spChg chg="add mod">
          <ac:chgData name="Donia BESHER" userId="e65dcec3-1dd5-4895-b223-0487bcbc2a71" providerId="ADAL" clId="{E135C4B6-9D54-43AD-B7E5-561E5C24C412}" dt="2025-04-13T14:10:58.191" v="3502" actId="1076"/>
          <ac:spMkLst>
            <pc:docMk/>
            <pc:sldMk cId="975653889" sldId="294"/>
            <ac:spMk id="41" creationId="{E39902EB-8E2F-4F92-39E5-41AC8771D0B3}"/>
          </ac:spMkLst>
        </pc:spChg>
        <pc:spChg chg="add mod">
          <ac:chgData name="Donia BESHER" userId="e65dcec3-1dd5-4895-b223-0487bcbc2a71" providerId="ADAL" clId="{E135C4B6-9D54-43AD-B7E5-561E5C24C412}" dt="2025-04-13T14:12:31.883" v="3545" actId="14100"/>
          <ac:spMkLst>
            <pc:docMk/>
            <pc:sldMk cId="975653889" sldId="294"/>
            <ac:spMk id="42" creationId="{D0A7C437-76BC-6502-9C05-F7D6D7D3971D}"/>
          </ac:spMkLst>
        </pc:spChg>
        <pc:spChg chg="add mod">
          <ac:chgData name="Donia BESHER" userId="e65dcec3-1dd5-4895-b223-0487bcbc2a71" providerId="ADAL" clId="{E135C4B6-9D54-43AD-B7E5-561E5C24C412}" dt="2025-04-13T14:12:47.537" v="3549" actId="1076"/>
          <ac:spMkLst>
            <pc:docMk/>
            <pc:sldMk cId="975653889" sldId="294"/>
            <ac:spMk id="43" creationId="{E895ECC2-7D74-86CC-9A8A-C888DDBF6E96}"/>
          </ac:spMkLst>
        </pc:spChg>
        <pc:graphicFrameChg chg="add mod modGraphic">
          <ac:chgData name="Donia BESHER" userId="e65dcec3-1dd5-4895-b223-0487bcbc2a71" providerId="ADAL" clId="{E135C4B6-9D54-43AD-B7E5-561E5C24C412}" dt="2025-04-13T14:13:49.784" v="3554" actId="12385"/>
          <ac:graphicFrameMkLst>
            <pc:docMk/>
            <pc:sldMk cId="975653889" sldId="294"/>
            <ac:graphicFrameMk id="5" creationId="{1A5773D5-B9C9-20FE-0EBE-F47EF498452F}"/>
          </ac:graphicFrameMkLst>
        </pc:graphicFrameChg>
        <pc:picChg chg="add mod">
          <ac:chgData name="Donia BESHER" userId="e65dcec3-1dd5-4895-b223-0487bcbc2a71" providerId="ADAL" clId="{E135C4B6-9D54-43AD-B7E5-561E5C24C412}" dt="2025-04-13T13:49:17.343" v="3196" actId="1036"/>
          <ac:picMkLst>
            <pc:docMk/>
            <pc:sldMk cId="975653889" sldId="294"/>
            <ac:picMk id="6" creationId="{A502D931-4E11-8277-6BAB-954B1A8D4118}"/>
          </ac:picMkLst>
        </pc:picChg>
        <pc:picChg chg="add mod">
          <ac:chgData name="Donia BESHER" userId="e65dcec3-1dd5-4895-b223-0487bcbc2a71" providerId="ADAL" clId="{E135C4B6-9D54-43AD-B7E5-561E5C24C412}" dt="2025-04-13T13:49:17.343" v="3196" actId="1036"/>
          <ac:picMkLst>
            <pc:docMk/>
            <pc:sldMk cId="975653889" sldId="294"/>
            <ac:picMk id="7" creationId="{13A60217-7F8C-E1CC-69F1-8672883ED8E6}"/>
          </ac:picMkLst>
        </pc:picChg>
        <pc:picChg chg="add mod">
          <ac:chgData name="Donia BESHER" userId="e65dcec3-1dd5-4895-b223-0487bcbc2a71" providerId="ADAL" clId="{E135C4B6-9D54-43AD-B7E5-561E5C24C412}" dt="2025-04-13T13:45:51.550" v="3151" actId="1036"/>
          <ac:picMkLst>
            <pc:docMk/>
            <pc:sldMk cId="975653889" sldId="294"/>
            <ac:picMk id="8" creationId="{1E24EFB2-4FDA-F1AC-0D21-A1D61F4E1390}"/>
          </ac:picMkLst>
        </pc:picChg>
        <pc:picChg chg="add mod">
          <ac:chgData name="Donia BESHER" userId="e65dcec3-1dd5-4895-b223-0487bcbc2a71" providerId="ADAL" clId="{E135C4B6-9D54-43AD-B7E5-561E5C24C412}" dt="2025-04-13T13:47:12.957" v="3181" actId="1076"/>
          <ac:picMkLst>
            <pc:docMk/>
            <pc:sldMk cId="975653889" sldId="294"/>
            <ac:picMk id="10" creationId="{8E82C9EA-CA66-D0B0-CC37-4EEEFF5588A9}"/>
          </ac:picMkLst>
        </pc:picChg>
        <pc:picChg chg="add mod">
          <ac:chgData name="Donia BESHER" userId="e65dcec3-1dd5-4895-b223-0487bcbc2a71" providerId="ADAL" clId="{E135C4B6-9D54-43AD-B7E5-561E5C24C412}" dt="2025-04-13T13:49:17.343" v="3196" actId="1036"/>
          <ac:picMkLst>
            <pc:docMk/>
            <pc:sldMk cId="975653889" sldId="294"/>
            <ac:picMk id="11" creationId="{1838CE31-F200-183C-98A3-40E8BFD137F4}"/>
          </ac:picMkLst>
        </pc:picChg>
        <pc:picChg chg="add mod">
          <ac:chgData name="Donia BESHER" userId="e65dcec3-1dd5-4895-b223-0487bcbc2a71" providerId="ADAL" clId="{E135C4B6-9D54-43AD-B7E5-561E5C24C412}" dt="2025-04-13T13:49:17.343" v="3196" actId="1036"/>
          <ac:picMkLst>
            <pc:docMk/>
            <pc:sldMk cId="975653889" sldId="294"/>
            <ac:picMk id="12" creationId="{E839001D-9E47-5B45-22B3-52EF38A9E6C5}"/>
          </ac:picMkLst>
        </pc:picChg>
        <pc:picChg chg="add mod">
          <ac:chgData name="Donia BESHER" userId="e65dcec3-1dd5-4895-b223-0487bcbc2a71" providerId="ADAL" clId="{E135C4B6-9D54-43AD-B7E5-561E5C24C412}" dt="2025-04-13T13:49:17.343" v="3196" actId="1036"/>
          <ac:picMkLst>
            <pc:docMk/>
            <pc:sldMk cId="975653889" sldId="294"/>
            <ac:picMk id="13" creationId="{6612F153-BA61-FBC7-DDEC-2AF7DDC225F3}"/>
          </ac:picMkLst>
        </pc:picChg>
        <pc:picChg chg="add mod">
          <ac:chgData name="Donia BESHER" userId="e65dcec3-1dd5-4895-b223-0487bcbc2a71" providerId="ADAL" clId="{E135C4B6-9D54-43AD-B7E5-561E5C24C412}" dt="2025-04-13T13:46:17.573" v="3163" actId="1076"/>
          <ac:picMkLst>
            <pc:docMk/>
            <pc:sldMk cId="975653889" sldId="294"/>
            <ac:picMk id="14" creationId="{5BB2619E-38B6-C08D-D4EB-02A56C9A8885}"/>
          </ac:picMkLst>
        </pc:picChg>
        <pc:picChg chg="add mod">
          <ac:chgData name="Donia BESHER" userId="e65dcec3-1dd5-4895-b223-0487bcbc2a71" providerId="ADAL" clId="{E135C4B6-9D54-43AD-B7E5-561E5C24C412}" dt="2025-04-13T13:49:17.343" v="3196" actId="1036"/>
          <ac:picMkLst>
            <pc:docMk/>
            <pc:sldMk cId="975653889" sldId="294"/>
            <ac:picMk id="15" creationId="{D1FF3E28-8959-07CB-F183-113CFF409854}"/>
          </ac:picMkLst>
        </pc:picChg>
        <pc:picChg chg="add mod">
          <ac:chgData name="Donia BESHER" userId="e65dcec3-1dd5-4895-b223-0487bcbc2a71" providerId="ADAL" clId="{E135C4B6-9D54-43AD-B7E5-561E5C24C412}" dt="2025-04-13T13:46:22.520" v="3164" actId="1076"/>
          <ac:picMkLst>
            <pc:docMk/>
            <pc:sldMk cId="975653889" sldId="294"/>
            <ac:picMk id="16" creationId="{D4929A30-6071-9DCB-B277-5A13F880090E}"/>
          </ac:picMkLst>
        </pc:picChg>
        <pc:picChg chg="add mod">
          <ac:chgData name="Donia BESHER" userId="e65dcec3-1dd5-4895-b223-0487bcbc2a71" providerId="ADAL" clId="{E135C4B6-9D54-43AD-B7E5-561E5C24C412}" dt="2025-04-13T13:49:17.343" v="3196" actId="1036"/>
          <ac:picMkLst>
            <pc:docMk/>
            <pc:sldMk cId="975653889" sldId="294"/>
            <ac:picMk id="17" creationId="{B6874859-F28E-622B-E95C-D90EE46BAE8C}"/>
          </ac:picMkLst>
        </pc:picChg>
        <pc:picChg chg="add mod">
          <ac:chgData name="Donia BESHER" userId="e65dcec3-1dd5-4895-b223-0487bcbc2a71" providerId="ADAL" clId="{E135C4B6-9D54-43AD-B7E5-561E5C24C412}" dt="2025-04-13T13:49:17.343" v="3196" actId="1036"/>
          <ac:picMkLst>
            <pc:docMk/>
            <pc:sldMk cId="975653889" sldId="294"/>
            <ac:picMk id="18" creationId="{1B9AB80F-D075-944C-6102-B0E6239E872C}"/>
          </ac:picMkLst>
        </pc:picChg>
        <pc:picChg chg="add mod">
          <ac:chgData name="Donia BESHER" userId="e65dcec3-1dd5-4895-b223-0487bcbc2a71" providerId="ADAL" clId="{E135C4B6-9D54-43AD-B7E5-561E5C24C412}" dt="2025-04-13T13:46:45.702" v="3173" actId="1076"/>
          <ac:picMkLst>
            <pc:docMk/>
            <pc:sldMk cId="975653889" sldId="294"/>
            <ac:picMk id="19" creationId="{9CA77B54-38C9-B2D0-D0CB-448A6A224D6E}"/>
          </ac:picMkLst>
        </pc:picChg>
        <pc:picChg chg="add mod">
          <ac:chgData name="Donia BESHER" userId="e65dcec3-1dd5-4895-b223-0487bcbc2a71" providerId="ADAL" clId="{E135C4B6-9D54-43AD-B7E5-561E5C24C412}" dt="2025-04-13T13:47:12.957" v="3181" actId="1076"/>
          <ac:picMkLst>
            <pc:docMk/>
            <pc:sldMk cId="975653889" sldId="294"/>
            <ac:picMk id="20" creationId="{1B83C64C-E721-1746-A075-DE53554695FA}"/>
          </ac:picMkLst>
        </pc:picChg>
        <pc:picChg chg="add mod">
          <ac:chgData name="Donia BESHER" userId="e65dcec3-1dd5-4895-b223-0487bcbc2a71" providerId="ADAL" clId="{E135C4B6-9D54-43AD-B7E5-561E5C24C412}" dt="2025-04-13T13:49:17.343" v="3196" actId="1036"/>
          <ac:picMkLst>
            <pc:docMk/>
            <pc:sldMk cId="975653889" sldId="294"/>
            <ac:picMk id="5122" creationId="{D759D86C-9F2A-EE47-DB47-B91817A7BE8B}"/>
          </ac:picMkLst>
        </pc:picChg>
      </pc:sldChg>
      <pc:sldChg chg="addSp delSp modSp add del mod ord delAnim">
        <pc:chgData name="Donia BESHER" userId="e65dcec3-1dd5-4895-b223-0487bcbc2a71" providerId="ADAL" clId="{E135C4B6-9D54-43AD-B7E5-561E5C24C412}" dt="2025-04-13T15:37:17.070" v="4474" actId="47"/>
        <pc:sldMkLst>
          <pc:docMk/>
          <pc:sldMk cId="22313760" sldId="295"/>
        </pc:sldMkLst>
      </pc:sldChg>
      <pc:sldChg chg="addSp delSp modSp add mod modAnim">
        <pc:chgData name="Donia BESHER" userId="e65dcec3-1dd5-4895-b223-0487bcbc2a71" providerId="ADAL" clId="{E135C4B6-9D54-43AD-B7E5-561E5C24C412}" dt="2025-04-13T15:13:58.304" v="4213"/>
        <pc:sldMkLst>
          <pc:docMk/>
          <pc:sldMk cId="2643266886" sldId="296"/>
        </pc:sldMkLst>
      </pc:sldChg>
      <pc:sldChg chg="addSp delSp modSp add mod delAnim modAnim">
        <pc:chgData name="Donia BESHER" userId="e65dcec3-1dd5-4895-b223-0487bcbc2a71" providerId="ADAL" clId="{E135C4B6-9D54-43AD-B7E5-561E5C24C412}" dt="2025-04-13T15:37:11.429" v="4472"/>
        <pc:sldMkLst>
          <pc:docMk/>
          <pc:sldMk cId="2825212102" sldId="297"/>
        </pc:sldMkLst>
        <pc:spChg chg="mod">
          <ac:chgData name="Donia BESHER" userId="e65dcec3-1dd5-4895-b223-0487bcbc2a71" providerId="ADAL" clId="{E135C4B6-9D54-43AD-B7E5-561E5C24C412}" dt="2025-04-13T15:12:19.044" v="4202" actId="1076"/>
          <ac:spMkLst>
            <pc:docMk/>
            <pc:sldMk cId="2825212102" sldId="297"/>
            <ac:spMk id="3" creationId="{E82458C8-9798-F188-58B7-D61323739286}"/>
          </ac:spMkLst>
        </pc:spChg>
        <pc:spChg chg="add mod">
          <ac:chgData name="Donia BESHER" userId="e65dcec3-1dd5-4895-b223-0487bcbc2a71" providerId="ADAL" clId="{E135C4B6-9D54-43AD-B7E5-561E5C24C412}" dt="2025-04-13T15:36:56.566" v="4470" actId="1076"/>
          <ac:spMkLst>
            <pc:docMk/>
            <pc:sldMk cId="2825212102" sldId="297"/>
            <ac:spMk id="26" creationId="{6AD4E500-D35C-4727-9BE1-DBE36D43671C}"/>
          </ac:spMkLst>
        </pc:spChg>
        <pc:spChg chg="add mod">
          <ac:chgData name="Donia BESHER" userId="e65dcec3-1dd5-4895-b223-0487bcbc2a71" providerId="ADAL" clId="{E135C4B6-9D54-43AD-B7E5-561E5C24C412}" dt="2025-04-13T15:36:56.566" v="4470" actId="1076"/>
          <ac:spMkLst>
            <pc:docMk/>
            <pc:sldMk cId="2825212102" sldId="297"/>
            <ac:spMk id="27" creationId="{B690D7FF-E941-0A29-391D-B883C39BDBEA}"/>
          </ac:spMkLst>
        </pc:spChg>
        <pc:spChg chg="add mod">
          <ac:chgData name="Donia BESHER" userId="e65dcec3-1dd5-4895-b223-0487bcbc2a71" providerId="ADAL" clId="{E135C4B6-9D54-43AD-B7E5-561E5C24C412}" dt="2025-04-13T15:37:02.569" v="4471" actId="1076"/>
          <ac:spMkLst>
            <pc:docMk/>
            <pc:sldMk cId="2825212102" sldId="297"/>
            <ac:spMk id="30" creationId="{54D9CD9E-4659-C3A0-6289-1204B23BF4B0}"/>
          </ac:spMkLst>
        </pc:spChg>
        <pc:spChg chg="add mod">
          <ac:chgData name="Donia BESHER" userId="e65dcec3-1dd5-4895-b223-0487bcbc2a71" providerId="ADAL" clId="{E135C4B6-9D54-43AD-B7E5-561E5C24C412}" dt="2025-04-13T15:37:02.569" v="4471" actId="1076"/>
          <ac:spMkLst>
            <pc:docMk/>
            <pc:sldMk cId="2825212102" sldId="297"/>
            <ac:spMk id="31" creationId="{12AD1035-C6C0-8AD6-4014-064C27B0EBBD}"/>
          </ac:spMkLst>
        </pc:spChg>
        <pc:picChg chg="add mod">
          <ac:chgData name="Donia BESHER" userId="e65dcec3-1dd5-4895-b223-0487bcbc2a71" providerId="ADAL" clId="{E135C4B6-9D54-43AD-B7E5-561E5C24C412}" dt="2025-04-13T15:37:11.429" v="4472"/>
          <ac:picMkLst>
            <pc:docMk/>
            <pc:sldMk cId="2825212102" sldId="297"/>
            <ac:picMk id="33" creationId="{BE53A103-7A41-A8D6-A810-C18088D4F6CC}"/>
          </ac:picMkLst>
        </pc:picChg>
      </pc:sldChg>
      <pc:sldChg chg="add del">
        <pc:chgData name="Donia BESHER" userId="e65dcec3-1dd5-4895-b223-0487bcbc2a71" providerId="ADAL" clId="{E135C4B6-9D54-43AD-B7E5-561E5C24C412}" dt="2025-04-13T15:37:15.593" v="4473" actId="47"/>
        <pc:sldMkLst>
          <pc:docMk/>
          <pc:sldMk cId="669171158" sldId="29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92a1ad2113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92a1ad2113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9">
          <a:extLst>
            <a:ext uri="{FF2B5EF4-FFF2-40B4-BE49-F238E27FC236}">
              <a16:creationId xmlns:a16="http://schemas.microsoft.com/office/drawing/2014/main" id="{BC48FDE6-76BF-8DB5-F854-0A9B05754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0" name="Google Shape;2370;g92a1ad2113_0_583:notes">
            <a:extLst>
              <a:ext uri="{FF2B5EF4-FFF2-40B4-BE49-F238E27FC236}">
                <a16:creationId xmlns:a16="http://schemas.microsoft.com/office/drawing/2014/main" id="{78DF435F-2BEF-45CB-9CE7-A4D367CFC60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1" name="Google Shape;2371;g92a1ad2113_0_583:notes">
            <a:extLst>
              <a:ext uri="{FF2B5EF4-FFF2-40B4-BE49-F238E27FC236}">
                <a16:creationId xmlns:a16="http://schemas.microsoft.com/office/drawing/2014/main" id="{F616E728-9F31-F2AF-8EA5-BC6D5837EE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38742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5" name="Google Shape;4565;g94a06c92dc_0_13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6" name="Google Shape;4566;g94a06c92dc_0_13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9">
          <a:extLst>
            <a:ext uri="{FF2B5EF4-FFF2-40B4-BE49-F238E27FC236}">
              <a16:creationId xmlns:a16="http://schemas.microsoft.com/office/drawing/2014/main" id="{5E854AC5-6977-D4E5-22E2-B99F836BA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0" name="Google Shape;2370;g92a1ad2113_0_583:notes">
            <a:extLst>
              <a:ext uri="{FF2B5EF4-FFF2-40B4-BE49-F238E27FC236}">
                <a16:creationId xmlns:a16="http://schemas.microsoft.com/office/drawing/2014/main" id="{E027474A-F7F8-2E6E-AFBD-982D499F50E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1" name="Google Shape;2371;g92a1ad2113_0_583:notes">
            <a:extLst>
              <a:ext uri="{FF2B5EF4-FFF2-40B4-BE49-F238E27FC236}">
                <a16:creationId xmlns:a16="http://schemas.microsoft.com/office/drawing/2014/main" id="{C928FF97-8CAD-B376-919D-8A601E9FC42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48986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9">
          <a:extLst>
            <a:ext uri="{FF2B5EF4-FFF2-40B4-BE49-F238E27FC236}">
              <a16:creationId xmlns:a16="http://schemas.microsoft.com/office/drawing/2014/main" id="{2D1DCC02-864F-636B-8418-E74981F0B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0" name="Google Shape;2370;g92a1ad2113_0_583:notes">
            <a:extLst>
              <a:ext uri="{FF2B5EF4-FFF2-40B4-BE49-F238E27FC236}">
                <a16:creationId xmlns:a16="http://schemas.microsoft.com/office/drawing/2014/main" id="{18394D2B-4D6A-437E-4275-3B23D9766F8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1" name="Google Shape;2371;g92a1ad2113_0_583:notes">
            <a:extLst>
              <a:ext uri="{FF2B5EF4-FFF2-40B4-BE49-F238E27FC236}">
                <a16:creationId xmlns:a16="http://schemas.microsoft.com/office/drawing/2014/main" id="{8267DA8D-6D41-5F7E-E194-4F1988EAFA3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4977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6" name="Google Shape;1496;g9026751953_0_12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7" name="Google Shape;1497;g9026751953_0_12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5" name="Google Shape;1555;g9026751953_0_1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6" name="Google Shape;1556;g9026751953_0_1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8" name="Google Shape;1688;g929290261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9" name="Google Shape;1689;g929290261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9">
          <a:extLst>
            <a:ext uri="{FF2B5EF4-FFF2-40B4-BE49-F238E27FC236}">
              <a16:creationId xmlns:a16="http://schemas.microsoft.com/office/drawing/2014/main" id="{833344CA-EA44-7C58-FB17-3F96F051A0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0" name="Google Shape;2370;g92a1ad2113_0_583:notes">
            <a:extLst>
              <a:ext uri="{FF2B5EF4-FFF2-40B4-BE49-F238E27FC236}">
                <a16:creationId xmlns:a16="http://schemas.microsoft.com/office/drawing/2014/main" id="{217684C8-85F2-CA7A-6445-3FF98F39AAA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1" name="Google Shape;2371;g92a1ad2113_0_583:notes">
            <a:extLst>
              <a:ext uri="{FF2B5EF4-FFF2-40B4-BE49-F238E27FC236}">
                <a16:creationId xmlns:a16="http://schemas.microsoft.com/office/drawing/2014/main" id="{09F67291-C5DC-A257-B897-FC2C6327593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0799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9">
          <a:extLst>
            <a:ext uri="{FF2B5EF4-FFF2-40B4-BE49-F238E27FC236}">
              <a16:creationId xmlns:a16="http://schemas.microsoft.com/office/drawing/2014/main" id="{FB3700CF-E9F2-F76D-3D22-3A6738EF7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0" name="Google Shape;2370;g92a1ad2113_0_583:notes">
            <a:extLst>
              <a:ext uri="{FF2B5EF4-FFF2-40B4-BE49-F238E27FC236}">
                <a16:creationId xmlns:a16="http://schemas.microsoft.com/office/drawing/2014/main" id="{43CAAD2F-FCC4-C13F-2695-0391A36950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1" name="Google Shape;2371;g92a1ad2113_0_583:notes">
            <a:extLst>
              <a:ext uri="{FF2B5EF4-FFF2-40B4-BE49-F238E27FC236}">
                <a16:creationId xmlns:a16="http://schemas.microsoft.com/office/drawing/2014/main" id="{63BA6929-5D99-2C20-DACF-5B9A820AADA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93625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9">
          <a:extLst>
            <a:ext uri="{FF2B5EF4-FFF2-40B4-BE49-F238E27FC236}">
              <a16:creationId xmlns:a16="http://schemas.microsoft.com/office/drawing/2014/main" id="{38942659-EF69-7902-35AB-3606523EE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0" name="Google Shape;2370;g92a1ad2113_0_583:notes">
            <a:extLst>
              <a:ext uri="{FF2B5EF4-FFF2-40B4-BE49-F238E27FC236}">
                <a16:creationId xmlns:a16="http://schemas.microsoft.com/office/drawing/2014/main" id="{A6627B3F-18B6-F8B8-7B74-F7D847CE37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1" name="Google Shape;2371;g92a1ad2113_0_583:notes">
            <a:extLst>
              <a:ext uri="{FF2B5EF4-FFF2-40B4-BE49-F238E27FC236}">
                <a16:creationId xmlns:a16="http://schemas.microsoft.com/office/drawing/2014/main" id="{00A5FA4E-82F5-C0C0-B7E3-A4566E57AC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4470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9">
          <a:extLst>
            <a:ext uri="{FF2B5EF4-FFF2-40B4-BE49-F238E27FC236}">
              <a16:creationId xmlns:a16="http://schemas.microsoft.com/office/drawing/2014/main" id="{CE678B5A-C8E0-86B3-DE93-4155D5F29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0" name="Google Shape;2370;g92a1ad2113_0_583:notes">
            <a:extLst>
              <a:ext uri="{FF2B5EF4-FFF2-40B4-BE49-F238E27FC236}">
                <a16:creationId xmlns:a16="http://schemas.microsoft.com/office/drawing/2014/main" id="{D57CE7EF-FD7A-8D37-1246-5AAF5ED52C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1" name="Google Shape;2371;g92a1ad2113_0_583:notes">
            <a:extLst>
              <a:ext uri="{FF2B5EF4-FFF2-40B4-BE49-F238E27FC236}">
                <a16:creationId xmlns:a16="http://schemas.microsoft.com/office/drawing/2014/main" id="{E659028F-0FF7-8AB4-B965-7FCCC3CA0FE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94391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9">
          <a:extLst>
            <a:ext uri="{FF2B5EF4-FFF2-40B4-BE49-F238E27FC236}">
              <a16:creationId xmlns:a16="http://schemas.microsoft.com/office/drawing/2014/main" id="{79DA02A8-332D-CF98-77C5-E3A0A2006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0" name="Google Shape;2370;g92a1ad2113_0_583:notes">
            <a:extLst>
              <a:ext uri="{FF2B5EF4-FFF2-40B4-BE49-F238E27FC236}">
                <a16:creationId xmlns:a16="http://schemas.microsoft.com/office/drawing/2014/main" id="{F8302CE0-0976-5457-51A2-57D382A26E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1" name="Google Shape;2371;g92a1ad2113_0_583:notes">
            <a:extLst>
              <a:ext uri="{FF2B5EF4-FFF2-40B4-BE49-F238E27FC236}">
                <a16:creationId xmlns:a16="http://schemas.microsoft.com/office/drawing/2014/main" id="{5911FCE1-EC89-BDA7-4579-B08E336102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32528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208936" y="4663217"/>
            <a:ext cx="812222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r>
              <a:rPr lang="en-US" dirty="0">
                <a:solidFill>
                  <a:srgbClr val="1E1E1E"/>
                </a:solidFill>
              </a:rPr>
              <a:t> of 15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00021999@sorbonne.a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.png"/><Relationship Id="rId18" Type="http://schemas.openxmlformats.org/officeDocument/2006/relationships/image" Target="../media/image34.png"/><Relationship Id="rId26" Type="http://schemas.openxmlformats.org/officeDocument/2006/relationships/image" Target="../media/image42.png"/><Relationship Id="rId3" Type="http://schemas.openxmlformats.org/officeDocument/2006/relationships/image" Target="../media/image18.png"/><Relationship Id="rId21" Type="http://schemas.openxmlformats.org/officeDocument/2006/relationships/image" Target="../media/image37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3.png"/><Relationship Id="rId25" Type="http://schemas.openxmlformats.org/officeDocument/2006/relationships/image" Target="../media/image41.png"/><Relationship Id="rId33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29" Type="http://schemas.openxmlformats.org/officeDocument/2006/relationships/image" Target="../media/image4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24" Type="http://schemas.openxmlformats.org/officeDocument/2006/relationships/image" Target="../media/image40.png"/><Relationship Id="rId32" Type="http://schemas.openxmlformats.org/officeDocument/2006/relationships/image" Target="../media/image48.png"/><Relationship Id="rId5" Type="http://schemas.openxmlformats.org/officeDocument/2006/relationships/image" Target="../media/image20.png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28" Type="http://schemas.openxmlformats.org/officeDocument/2006/relationships/image" Target="../media/image44.png"/><Relationship Id="rId10" Type="http://schemas.openxmlformats.org/officeDocument/2006/relationships/image" Target="../media/image25.png"/><Relationship Id="rId19" Type="http://schemas.openxmlformats.org/officeDocument/2006/relationships/image" Target="../media/image35.png"/><Relationship Id="rId31" Type="http://schemas.openxmlformats.org/officeDocument/2006/relationships/image" Target="../media/image47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30.png"/><Relationship Id="rId22" Type="http://schemas.openxmlformats.org/officeDocument/2006/relationships/image" Target="../media/image38.png"/><Relationship Id="rId27" Type="http://schemas.openxmlformats.org/officeDocument/2006/relationships/image" Target="../media/image43.png"/><Relationship Id="rId30" Type="http://schemas.openxmlformats.org/officeDocument/2006/relationships/image" Target="../media/image46.png"/><Relationship Id="rId8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Skew_normal_distribution" TargetMode="External"/><Relationship Id="rId3" Type="http://schemas.openxmlformats.org/officeDocument/2006/relationships/image" Target="../media/image420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50.png"/><Relationship Id="rId5" Type="http://schemas.openxmlformats.org/officeDocument/2006/relationships/image" Target="../media/image440.png"/><Relationship Id="rId4" Type="http://schemas.openxmlformats.org/officeDocument/2006/relationships/image" Target="../media/image4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0.png"/><Relationship Id="rId3" Type="http://schemas.openxmlformats.org/officeDocument/2006/relationships/image" Target="../media/image470.png"/><Relationship Id="rId7" Type="http://schemas.openxmlformats.org/officeDocument/2006/relationships/image" Target="../media/image5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480.png"/><Relationship Id="rId9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guelgondu.com/blogposts/2023-07-31/intro-to-bo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.png"/><Relationship Id="rId5" Type="http://schemas.openxmlformats.org/officeDocument/2006/relationships/hyperlink" Target="http://azzalini.stat.unipd.it/SN/Intro/intro.html" TargetMode="External"/><Relationship Id="rId4" Type="http://schemas.openxmlformats.org/officeDocument/2006/relationships/hyperlink" Target="https://medium.com/data-science/a-conceptual-explanation-of-bayesian-model-based-hyperparameter-optimization-for-machine-learning-b8172278050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firasalhafez.com/2021/05/12/finding-the-optimal-learning-rate-using-bayesian-optimization/" TargetMode="Externa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3"/>
          <p:cNvSpPr txBox="1"/>
          <p:nvPr/>
        </p:nvSpPr>
        <p:spPr>
          <a:xfrm>
            <a:off x="155170" y="343593"/>
            <a:ext cx="7653251" cy="2527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Will They Get the Job?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Tackling Imbalanced Data with Ensemble and Skew Kernel Methods</a:t>
            </a:r>
            <a:endParaRPr sz="3200" dirty="0">
              <a:solidFill>
                <a:srgbClr val="00002A"/>
              </a:solidFill>
              <a:highlight>
                <a:srgbClr val="FFFFFF"/>
              </a:highlight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165" name="Google Shape;165;p13"/>
          <p:cNvSpPr txBox="1"/>
          <p:nvPr/>
        </p:nvSpPr>
        <p:spPr>
          <a:xfrm>
            <a:off x="155170" y="3469080"/>
            <a:ext cx="3295800" cy="1501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latin typeface="Fira Sans Extra Condensed Medium" panose="020B0604020202020204" charset="0"/>
                <a:ea typeface="Roboto"/>
                <a:cs typeface="Times New Roman" panose="02020603050405020304" pitchFamily="18" charset="0"/>
                <a:sym typeface="Roboto"/>
              </a:rPr>
              <a:t>Donia Besher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800" dirty="0">
              <a:latin typeface="Fira Sans Extra Condensed Medium" panose="020B0604020202020204" charset="0"/>
              <a:ea typeface="Roboto"/>
              <a:cs typeface="Times New Roman" panose="02020603050405020304" pitchFamily="18" charset="0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Fira Sans Extra Condensed Medium" panose="020B0604020202020204" charset="0"/>
                <a:ea typeface="Roboto"/>
                <a:cs typeface="Times New Roman" panose="02020603050405020304" pitchFamily="18" charset="0"/>
                <a:sym typeface="Roboto"/>
              </a:rPr>
              <a:t>Mathematics Student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latin typeface="Fira Sans Extra Condensed Medium" panose="020B0604020202020204" charset="0"/>
                <a:ea typeface="Roboto"/>
                <a:cs typeface="Times New Roman" panose="02020603050405020304" pitchFamily="18" charset="0"/>
                <a:sym typeface="Roboto"/>
              </a:rPr>
              <a:t>Sorbonne Université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Fira Sans Extra Condensed Medium" panose="020B0604020202020204" charset="0"/>
                <a:ea typeface="Roboto"/>
                <a:cs typeface="Times New Roman" panose="02020603050405020304" pitchFamily="18" charset="0"/>
                <a:sym typeface="Roboto"/>
                <a:hlinkClick r:id="rId3"/>
              </a:rPr>
              <a:t>A00021999@sorbonne.ae</a:t>
            </a:r>
            <a:endParaRPr lang="en-US" sz="1600" dirty="0">
              <a:latin typeface="Fira Sans Extra Condensed Medium" panose="020B0604020202020204" charset="0"/>
              <a:ea typeface="Roboto"/>
              <a:cs typeface="Times New Roman" panose="02020603050405020304" pitchFamily="18" charset="0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800" dirty="0">
              <a:latin typeface="Fira Sans Extra Condensed Medium" panose="020B0604020202020204" charset="0"/>
              <a:ea typeface="Roboto"/>
              <a:cs typeface="Times New Roman" panose="02020603050405020304" pitchFamily="18" charset="0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Fira Sans Extra Condensed Medium" panose="020B0604020202020204" charset="0"/>
                <a:ea typeface="Roboto"/>
                <a:cs typeface="Times New Roman" panose="02020603050405020304" pitchFamily="18" charset="0"/>
                <a:sym typeface="Roboto"/>
              </a:rPr>
              <a:t>02/05/2025</a:t>
            </a:r>
            <a:endParaRPr sz="1800" dirty="0">
              <a:latin typeface="Fira Sans Extra Condensed Medium" panose="020B0604020202020204" charset="0"/>
              <a:ea typeface="Roboto"/>
              <a:cs typeface="Times New Roman" panose="02020603050405020304" pitchFamily="18" charset="0"/>
              <a:sym typeface="Roboto"/>
            </a:endParaRPr>
          </a:p>
        </p:txBody>
      </p:sp>
      <p:pic>
        <p:nvPicPr>
          <p:cNvPr id="1026" name="Picture 2" descr="5 Ways Recruitment Automation Can Boost The Hiring Process - Corona Todays">
            <a:extLst>
              <a:ext uri="{FF2B5EF4-FFF2-40B4-BE49-F238E27FC236}">
                <a16:creationId xmlns:a16="http://schemas.microsoft.com/office/drawing/2014/main" id="{7D7D3A5E-60DA-2319-1B34-520D46A5B7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0" t="9012" r="20970" b="12143"/>
          <a:stretch/>
        </p:blipFill>
        <p:spPr bwMode="auto">
          <a:xfrm>
            <a:off x="4305992" y="1817272"/>
            <a:ext cx="4546704" cy="330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955E6E-3CAA-1F10-FCC1-79095282B991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331778" y="4749900"/>
            <a:ext cx="812222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</a:t>
            </a:fld>
            <a:endParaRPr lang="en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1C6359-1AD6-5503-2A01-C34C93DB82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4544" y="373898"/>
            <a:ext cx="1110164" cy="11176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C6D7B7E-7158-549D-32C0-CD04A9C53B07}"/>
              </a:ext>
            </a:extLst>
          </p:cNvPr>
          <p:cNvSpPr txBox="1"/>
          <p:nvPr/>
        </p:nvSpPr>
        <p:spPr>
          <a:xfrm>
            <a:off x="8004544" y="22612"/>
            <a:ext cx="11101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latin typeface="Fira Sans Extra Condensed Medium" panose="020B0604020202020204" charset="0"/>
                <a:ea typeface="Roboto"/>
                <a:cs typeface="Times New Roman" panose="02020603050405020304" pitchFamily="18" charset="0"/>
                <a:sym typeface="Roboto"/>
              </a:rPr>
              <a:t>GitHub Page: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2">
          <a:extLst>
            <a:ext uri="{FF2B5EF4-FFF2-40B4-BE49-F238E27FC236}">
              <a16:creationId xmlns:a16="http://schemas.microsoft.com/office/drawing/2014/main" id="{B4073C3B-EE6E-F184-B237-A0FA3F806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4312778-1521-9E46-BDCD-61E0F927EA3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318268" y="4749900"/>
            <a:ext cx="812222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 dirty="0"/>
          </a:p>
        </p:txBody>
      </p:sp>
      <p:sp>
        <p:nvSpPr>
          <p:cNvPr id="3" name="Google Shape;1622;p19">
            <a:extLst>
              <a:ext uri="{FF2B5EF4-FFF2-40B4-BE49-F238E27FC236}">
                <a16:creationId xmlns:a16="http://schemas.microsoft.com/office/drawing/2014/main" id="{52CB4758-3BE7-6FD7-F2D0-AE72AC33307F}"/>
              </a:ext>
            </a:extLst>
          </p:cNvPr>
          <p:cNvSpPr txBox="1"/>
          <p:nvPr/>
        </p:nvSpPr>
        <p:spPr>
          <a:xfrm>
            <a:off x="0" y="7966"/>
            <a:ext cx="91440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u="sng" dirty="0">
                <a:latin typeface="Fira Sans Extra Condensed Medium" panose="020B0604020202020204" charset="0"/>
                <a:ea typeface="Fira Sans Medium"/>
                <a:cs typeface="Times New Roman" panose="02020603050405020304" pitchFamily="18" charset="0"/>
                <a:sym typeface="Fira Sans Medium"/>
              </a:rPr>
              <a:t>Model 1</a:t>
            </a:r>
            <a:r>
              <a:rPr lang="en-US" sz="2800" b="1" u="sng">
                <a:latin typeface="Fira Sans Extra Condensed Medium" panose="020B0604020202020204" charset="0"/>
                <a:ea typeface="Fira Sans Medium"/>
                <a:cs typeface="Times New Roman" panose="02020603050405020304" pitchFamily="18" charset="0"/>
                <a:sym typeface="Fira Sans Medium"/>
              </a:rPr>
              <a:t>: Ensemble </a:t>
            </a:r>
            <a:r>
              <a:rPr lang="en-US" sz="2800" b="1" u="sng" dirty="0">
                <a:latin typeface="Fira Sans Extra Condensed Medium" panose="020B0604020202020204" charset="0"/>
                <a:ea typeface="Fira Sans Medium"/>
                <a:cs typeface="Times New Roman" panose="02020603050405020304" pitchFamily="18" charset="0"/>
                <a:sym typeface="Fira Sans Medium"/>
              </a:rPr>
              <a:t>with MLP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7F9BFF0-C8DB-3ED8-9CFC-94E5956B1CD8}"/>
              </a:ext>
            </a:extLst>
          </p:cNvPr>
          <p:cNvCxnSpPr>
            <a:cxnSpLocks/>
          </p:cNvCxnSpPr>
          <p:nvPr/>
        </p:nvCxnSpPr>
        <p:spPr>
          <a:xfrm>
            <a:off x="65519" y="4344653"/>
            <a:ext cx="410959" cy="0"/>
          </a:xfrm>
          <a:prstGeom prst="straightConnector1">
            <a:avLst/>
          </a:prstGeom>
          <a:ln w="38100">
            <a:solidFill>
              <a:srgbClr val="FFCB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Google Shape;1622;p19">
            <a:extLst>
              <a:ext uri="{FF2B5EF4-FFF2-40B4-BE49-F238E27FC236}">
                <a16:creationId xmlns:a16="http://schemas.microsoft.com/office/drawing/2014/main" id="{4B55ACB5-C4C3-ECE9-3550-A0E64F3472B2}"/>
              </a:ext>
            </a:extLst>
          </p:cNvPr>
          <p:cNvSpPr txBox="1"/>
          <p:nvPr/>
        </p:nvSpPr>
        <p:spPr>
          <a:xfrm>
            <a:off x="418933" y="4208878"/>
            <a:ext cx="1260273" cy="271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>
                <a:latin typeface="Fira Sans Extra Condensed Medium" panose="020B0604020202020204" charset="0"/>
                <a:ea typeface="Fira Sans Medium"/>
                <a:cs typeface="Times New Roman" panose="02020603050405020304" pitchFamily="18" charset="0"/>
                <a:sym typeface="Fira Sans Medium"/>
              </a:rPr>
              <a:t>Standardization</a:t>
            </a:r>
          </a:p>
        </p:txBody>
      </p:sp>
      <p:sp>
        <p:nvSpPr>
          <p:cNvPr id="40" name="Google Shape;1622;p19">
            <a:extLst>
              <a:ext uri="{FF2B5EF4-FFF2-40B4-BE49-F238E27FC236}">
                <a16:creationId xmlns:a16="http://schemas.microsoft.com/office/drawing/2014/main" id="{47C65263-A102-2EAF-3DE7-C51B30CE7977}"/>
              </a:ext>
            </a:extLst>
          </p:cNvPr>
          <p:cNvSpPr txBox="1"/>
          <p:nvPr/>
        </p:nvSpPr>
        <p:spPr>
          <a:xfrm>
            <a:off x="2190182" y="4215051"/>
            <a:ext cx="1740571" cy="271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Fira Sans Extra Condensed Medium" panose="020B0604020202020204" charset="0"/>
                <a:ea typeface="Fira Sans Medium"/>
                <a:cs typeface="Times New Roman" panose="02020603050405020304" pitchFamily="18" charset="0"/>
                <a:sym typeface="Fira Sans Medium"/>
              </a:rPr>
              <a:t>Bayesian Optimization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46CDE6B-5BB4-BA41-8AE6-893ACE3B3918}"/>
              </a:ext>
            </a:extLst>
          </p:cNvPr>
          <p:cNvCxnSpPr>
            <a:cxnSpLocks/>
          </p:cNvCxnSpPr>
          <p:nvPr/>
        </p:nvCxnSpPr>
        <p:spPr>
          <a:xfrm>
            <a:off x="1818697" y="4350825"/>
            <a:ext cx="410959" cy="0"/>
          </a:xfrm>
          <a:prstGeom prst="line">
            <a:avLst/>
          </a:prstGeom>
          <a:ln w="28575">
            <a:solidFill>
              <a:srgbClr val="FB9F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Google Shape;1622;p19">
            <a:extLst>
              <a:ext uri="{FF2B5EF4-FFF2-40B4-BE49-F238E27FC236}">
                <a16:creationId xmlns:a16="http://schemas.microsoft.com/office/drawing/2014/main" id="{DD281223-7579-A25F-180F-8B244D97FE96}"/>
              </a:ext>
            </a:extLst>
          </p:cNvPr>
          <p:cNvSpPr txBox="1"/>
          <p:nvPr/>
        </p:nvSpPr>
        <p:spPr>
          <a:xfrm>
            <a:off x="-1510" y="3850033"/>
            <a:ext cx="4365443" cy="272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>
                <a:latin typeface="Fira Sans Extra Condensed Medium" panose="020B0604020202020204" charset="0"/>
                <a:ea typeface="Fira Sans Medium"/>
                <a:cs typeface="Times New Roman" panose="02020603050405020304" pitchFamily="18" charset="0"/>
                <a:sym typeface="Fira Sans Medium"/>
              </a:rPr>
              <a:t>Phase 1: Train KNN, SVM &amp; </a:t>
            </a:r>
            <a:r>
              <a:rPr lang="en-US" sz="1300" b="1" dirty="0" err="1">
                <a:latin typeface="Fira Sans Extra Condensed Medium" panose="020B0604020202020204" charset="0"/>
                <a:ea typeface="Fira Sans Medium"/>
                <a:cs typeface="Times New Roman" panose="02020603050405020304" pitchFamily="18" charset="0"/>
                <a:sym typeface="Fira Sans Medium"/>
              </a:rPr>
              <a:t>XGBoost</a:t>
            </a:r>
            <a:r>
              <a:rPr lang="en-US" sz="1300" b="1" dirty="0">
                <a:latin typeface="Fira Sans Extra Condensed Medium" panose="020B0604020202020204" charset="0"/>
                <a:ea typeface="Fira Sans Medium"/>
                <a:cs typeface="Times New Roman" panose="02020603050405020304" pitchFamily="18" charset="0"/>
                <a:sym typeface="Fira Sans Medium"/>
              </a:rPr>
              <a:t> on standardized training data.</a:t>
            </a:r>
          </a:p>
        </p:txBody>
      </p:sp>
      <p:sp>
        <p:nvSpPr>
          <p:cNvPr id="108" name="Google Shape;1622;p19">
            <a:extLst>
              <a:ext uri="{FF2B5EF4-FFF2-40B4-BE49-F238E27FC236}">
                <a16:creationId xmlns:a16="http://schemas.microsoft.com/office/drawing/2014/main" id="{C6222B97-5B37-C502-52A4-0D34E93FE9AA}"/>
              </a:ext>
            </a:extLst>
          </p:cNvPr>
          <p:cNvSpPr txBox="1"/>
          <p:nvPr/>
        </p:nvSpPr>
        <p:spPr>
          <a:xfrm>
            <a:off x="4314655" y="3848658"/>
            <a:ext cx="4829346" cy="272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>
                <a:latin typeface="Fira Sans Extra Condensed Medium" panose="020B0604020202020204" charset="0"/>
                <a:ea typeface="Fira Sans Medium"/>
                <a:cs typeface="Times New Roman" panose="02020603050405020304" pitchFamily="18" charset="0"/>
                <a:sym typeface="Fira Sans Medium"/>
              </a:rPr>
              <a:t>Phase 2: Train MLP on Phase 1 predictions and standardized training data.</a:t>
            </a:r>
          </a:p>
        </p:txBody>
      </p:sp>
      <p:pic>
        <p:nvPicPr>
          <p:cNvPr id="206" name="Picture 205">
            <a:extLst>
              <a:ext uri="{FF2B5EF4-FFF2-40B4-BE49-F238E27FC236}">
                <a16:creationId xmlns:a16="http://schemas.microsoft.com/office/drawing/2014/main" id="{B5DCCF5F-5F4F-9A73-52DC-A3545D7B7E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575" b="15399"/>
          <a:stretch/>
        </p:blipFill>
        <p:spPr>
          <a:xfrm>
            <a:off x="-1510" y="4702839"/>
            <a:ext cx="8871738" cy="4304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9BBEAE6-6DE4-3212-1C65-72A0D3984E7B}"/>
              </a:ext>
            </a:extLst>
          </p:cNvPr>
          <p:cNvSpPr/>
          <p:nvPr/>
        </p:nvSpPr>
        <p:spPr>
          <a:xfrm>
            <a:off x="5526292" y="4189539"/>
            <a:ext cx="1106472" cy="309651"/>
          </a:xfrm>
          <a:prstGeom prst="rect">
            <a:avLst/>
          </a:prstGeom>
          <a:solidFill>
            <a:srgbClr val="AB8B61"/>
          </a:solidFill>
          <a:ln>
            <a:solidFill>
              <a:srgbClr val="AB8B6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atin typeface="Fira Sans" panose="020B0503050000020004" pitchFamily="34" charset="0"/>
              </a:rPr>
              <a:t>Full Features</a:t>
            </a:r>
            <a:endParaRPr lang="en-AE" sz="1200" b="1" dirty="0">
              <a:latin typeface="Fira Sans" panose="020B05030500000200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6CFD31E-877A-E298-6724-BB4F53663604}"/>
              </a:ext>
            </a:extLst>
          </p:cNvPr>
          <p:cNvSpPr/>
          <p:nvPr/>
        </p:nvSpPr>
        <p:spPr>
          <a:xfrm>
            <a:off x="6964771" y="4190478"/>
            <a:ext cx="2103032" cy="309651"/>
          </a:xfrm>
          <a:prstGeom prst="rect">
            <a:avLst/>
          </a:prstGeom>
          <a:solidFill>
            <a:srgbClr val="6C3E00"/>
          </a:solidFill>
          <a:ln>
            <a:solidFill>
              <a:srgbClr val="6C3E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atin typeface="Fira Sans" panose="020B0503050000020004" pitchFamily="34" charset="0"/>
              </a:rPr>
              <a:t>Selected Numeric Features</a:t>
            </a:r>
            <a:endParaRPr lang="en-AE" sz="1200" b="1" dirty="0">
              <a:latin typeface="Fira Sans" panose="020B05030500000200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3B52AAA4-8F26-460E-5906-F4FC430B4F6D}"/>
                  </a:ext>
                </a:extLst>
              </p:cNvPr>
              <p:cNvSpPr/>
              <p:nvPr/>
            </p:nvSpPr>
            <p:spPr>
              <a:xfrm>
                <a:off x="2315603" y="3027799"/>
                <a:ext cx="516253" cy="482139"/>
              </a:xfrm>
              <a:prstGeom prst="ellipse">
                <a:avLst/>
              </a:prstGeom>
              <a:noFill/>
              <a:ln>
                <a:solidFill>
                  <a:srgbClr val="6C3E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E" sz="1200" b="1" i="1" smtClean="0">
                              <a:solidFill>
                                <a:srgbClr val="6C3E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1" i="1">
                              <a:solidFill>
                                <a:srgbClr val="6C3E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1200" b="1" i="1">
                              <a:solidFill>
                                <a:srgbClr val="6C3E00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sSub>
                            <m:sSubPr>
                              <m:ctrlPr>
                                <a:rPr lang="en-US" sz="1200" b="1" i="1">
                                  <a:solidFill>
                                    <a:srgbClr val="6C3E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1" i="1" smtClean="0">
                                  <a:solidFill>
                                    <a:srgbClr val="6C3E00"/>
                                  </a:solidFill>
                                  <a:latin typeface="Cambria Math" panose="02040503050406030204" pitchFamily="18" charset="0"/>
                                </a:rPr>
                                <m:t>𝒏𝒖𝒎</m:t>
                              </m:r>
                            </m:e>
                            <m:sub>
                              <m:r>
                                <a:rPr lang="en-US" sz="1200" b="1" i="1" smtClean="0">
                                  <a:solidFill>
                                    <a:srgbClr val="6C3E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AE" sz="1200" b="1" dirty="0">
                  <a:solidFill>
                    <a:srgbClr val="6C3E00"/>
                  </a:solidFill>
                </a:endParaRPr>
              </a:p>
            </p:txBody>
          </p:sp>
        </mc:Choice>
        <mc:Fallback xmlns=""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3B52AAA4-8F26-460E-5906-F4FC430B4F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5603" y="3027799"/>
                <a:ext cx="516253" cy="482139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6C3E00"/>
                </a:solidFill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0882E29A-B4C4-46F4-D5F7-7D45CD59000A}"/>
                  </a:ext>
                </a:extLst>
              </p:cNvPr>
              <p:cNvSpPr/>
              <p:nvPr/>
            </p:nvSpPr>
            <p:spPr>
              <a:xfrm>
                <a:off x="2322744" y="2389480"/>
                <a:ext cx="516254" cy="482139"/>
              </a:xfrm>
              <a:prstGeom prst="ellipse">
                <a:avLst/>
              </a:prstGeom>
              <a:noFill/>
              <a:ln>
                <a:solidFill>
                  <a:srgbClr val="6C3E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E" sz="1200" b="1" i="1" smtClean="0">
                              <a:solidFill>
                                <a:srgbClr val="6C3E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1" i="1">
                              <a:solidFill>
                                <a:srgbClr val="6C3E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1200" b="1" i="1">
                              <a:solidFill>
                                <a:srgbClr val="6C3E00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sSub>
                            <m:sSubPr>
                              <m:ctrlPr>
                                <a:rPr lang="en-US" sz="1200" b="1" i="1">
                                  <a:solidFill>
                                    <a:srgbClr val="6C3E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1" i="1" smtClean="0">
                                  <a:solidFill>
                                    <a:srgbClr val="6C3E00"/>
                                  </a:solidFill>
                                  <a:latin typeface="Cambria Math" panose="02040503050406030204" pitchFamily="18" charset="0"/>
                                </a:rPr>
                                <m:t>𝒏𝒖𝒎</m:t>
                              </m:r>
                            </m:e>
                            <m:sub>
                              <m:r>
                                <a:rPr lang="en-US" sz="1200" b="1" i="1" smtClean="0">
                                  <a:solidFill>
                                    <a:srgbClr val="6C3E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AE" sz="1200" b="1" dirty="0">
                  <a:solidFill>
                    <a:srgbClr val="6C3E00"/>
                  </a:solidFill>
                </a:endParaRPr>
              </a:p>
            </p:txBody>
          </p:sp>
        </mc:Choice>
        <mc:Fallback xmlns=""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0882E29A-B4C4-46F4-D5F7-7D45CD5900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2744" y="2389480"/>
                <a:ext cx="516254" cy="482139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6C3E00"/>
                </a:solidFill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B154E4C4-49DD-CE50-E1E7-2CADEC60FA9B}"/>
                  </a:ext>
                </a:extLst>
              </p:cNvPr>
              <p:cNvSpPr/>
              <p:nvPr/>
            </p:nvSpPr>
            <p:spPr>
              <a:xfrm>
                <a:off x="2322745" y="947759"/>
                <a:ext cx="516253" cy="482139"/>
              </a:xfrm>
              <a:prstGeom prst="ellipse">
                <a:avLst/>
              </a:prstGeom>
              <a:noFill/>
              <a:ln>
                <a:solidFill>
                  <a:srgbClr val="6C3E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E" sz="1200" b="1" i="1" smtClean="0">
                              <a:solidFill>
                                <a:srgbClr val="6C3E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1" i="1" smtClean="0">
                              <a:solidFill>
                                <a:srgbClr val="6C3E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1200" b="1" i="1" smtClean="0">
                              <a:solidFill>
                                <a:srgbClr val="6C3E00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sSub>
                            <m:sSubPr>
                              <m:ctrlPr>
                                <a:rPr lang="en-US" sz="1200" b="1" i="1" smtClean="0">
                                  <a:solidFill>
                                    <a:srgbClr val="6C3E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1" i="1" smtClean="0">
                                  <a:solidFill>
                                    <a:srgbClr val="6C3E00"/>
                                  </a:solidFill>
                                  <a:latin typeface="Cambria Math" panose="02040503050406030204" pitchFamily="18" charset="0"/>
                                </a:rPr>
                                <m:t>𝒏𝒖𝒎</m:t>
                              </m:r>
                            </m:e>
                            <m:sub>
                              <m:r>
                                <a:rPr lang="en-US" sz="1200" b="1" i="1" smtClean="0">
                                  <a:solidFill>
                                    <a:srgbClr val="6C3E00"/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AE" sz="1200" b="1" dirty="0">
                  <a:solidFill>
                    <a:srgbClr val="6C3E00"/>
                  </a:solidFill>
                </a:endParaRPr>
              </a:p>
            </p:txBody>
          </p:sp>
        </mc:Choice>
        <mc:Fallback xmlns=""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B154E4C4-49DD-CE50-E1E7-2CADEC60FA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2745" y="947759"/>
                <a:ext cx="516253" cy="482139"/>
              </a:xfrm>
              <a:prstGeom prst="ellipse">
                <a:avLst/>
              </a:prstGeom>
              <a:blipFill>
                <a:blip r:embed="rId6"/>
                <a:stretch>
                  <a:fillRect l="-1124"/>
                </a:stretch>
              </a:blipFill>
              <a:ln>
                <a:solidFill>
                  <a:srgbClr val="6C3E00"/>
                </a:solidFill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8" name="Oval 87">
            <a:extLst>
              <a:ext uri="{FF2B5EF4-FFF2-40B4-BE49-F238E27FC236}">
                <a16:creationId xmlns:a16="http://schemas.microsoft.com/office/drawing/2014/main" id="{966140F1-D675-E572-276C-03FE58E7D6C6}"/>
              </a:ext>
            </a:extLst>
          </p:cNvPr>
          <p:cNvSpPr/>
          <p:nvPr/>
        </p:nvSpPr>
        <p:spPr>
          <a:xfrm>
            <a:off x="2565982" y="2121580"/>
            <a:ext cx="58190" cy="57266"/>
          </a:xfrm>
          <a:prstGeom prst="ellipse">
            <a:avLst/>
          </a:prstGeom>
          <a:solidFill>
            <a:srgbClr val="6C3E00"/>
          </a:solidFill>
          <a:ln>
            <a:solidFill>
              <a:srgbClr val="6C3E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 dirty="0">
              <a:solidFill>
                <a:srgbClr val="6C3E00"/>
              </a:solidFill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0D793505-43DC-CA7B-A598-73D9EC372E53}"/>
              </a:ext>
            </a:extLst>
          </p:cNvPr>
          <p:cNvSpPr/>
          <p:nvPr/>
        </p:nvSpPr>
        <p:spPr>
          <a:xfrm>
            <a:off x="2561825" y="1873121"/>
            <a:ext cx="58190" cy="57266"/>
          </a:xfrm>
          <a:prstGeom prst="ellipse">
            <a:avLst/>
          </a:prstGeom>
          <a:solidFill>
            <a:srgbClr val="6C3E00"/>
          </a:solidFill>
          <a:ln>
            <a:solidFill>
              <a:srgbClr val="6C3E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 dirty="0">
              <a:solidFill>
                <a:srgbClr val="6C3E00"/>
              </a:solidFill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8051CF73-A9BF-2422-E22C-B6C40EF19137}"/>
              </a:ext>
            </a:extLst>
          </p:cNvPr>
          <p:cNvSpPr/>
          <p:nvPr/>
        </p:nvSpPr>
        <p:spPr>
          <a:xfrm>
            <a:off x="2561825" y="1626229"/>
            <a:ext cx="58190" cy="57266"/>
          </a:xfrm>
          <a:prstGeom prst="ellipse">
            <a:avLst/>
          </a:prstGeom>
          <a:solidFill>
            <a:srgbClr val="6C3E00"/>
          </a:solidFill>
          <a:ln>
            <a:solidFill>
              <a:srgbClr val="6C3E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 dirty="0">
              <a:solidFill>
                <a:srgbClr val="6C3E00"/>
              </a:solidFill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A31FAE98-D7FB-2077-E2AF-F876C4B44857}"/>
              </a:ext>
            </a:extLst>
          </p:cNvPr>
          <p:cNvCxnSpPr>
            <a:cxnSpLocks/>
          </p:cNvCxnSpPr>
          <p:nvPr/>
        </p:nvCxnSpPr>
        <p:spPr>
          <a:xfrm>
            <a:off x="2890843" y="3277930"/>
            <a:ext cx="331082" cy="0"/>
          </a:xfrm>
          <a:prstGeom prst="straightConnector1">
            <a:avLst/>
          </a:prstGeom>
          <a:ln w="38100">
            <a:solidFill>
              <a:srgbClr val="FFCB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CABFEE1E-124C-44FF-98F2-83A34CDC4737}"/>
              </a:ext>
            </a:extLst>
          </p:cNvPr>
          <p:cNvCxnSpPr>
            <a:cxnSpLocks/>
          </p:cNvCxnSpPr>
          <p:nvPr/>
        </p:nvCxnSpPr>
        <p:spPr>
          <a:xfrm>
            <a:off x="2890843" y="2638574"/>
            <a:ext cx="331082" cy="0"/>
          </a:xfrm>
          <a:prstGeom prst="straightConnector1">
            <a:avLst/>
          </a:prstGeom>
          <a:ln w="38100">
            <a:solidFill>
              <a:srgbClr val="FFCB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8A000105-BF0A-35BD-0157-370D5C727110}"/>
              </a:ext>
            </a:extLst>
          </p:cNvPr>
          <p:cNvCxnSpPr>
            <a:cxnSpLocks/>
          </p:cNvCxnSpPr>
          <p:nvPr/>
        </p:nvCxnSpPr>
        <p:spPr>
          <a:xfrm>
            <a:off x="2891952" y="1201467"/>
            <a:ext cx="331081" cy="0"/>
          </a:xfrm>
          <a:prstGeom prst="straightConnector1">
            <a:avLst/>
          </a:prstGeom>
          <a:ln w="38100">
            <a:solidFill>
              <a:srgbClr val="FFCB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3CC65CF3-FFEF-19A8-73A1-B3D06A2FED7C}"/>
              </a:ext>
            </a:extLst>
          </p:cNvPr>
          <p:cNvCxnSpPr>
            <a:cxnSpLocks/>
            <a:stCxn id="109" idx="5"/>
            <a:endCxn id="126" idx="2"/>
          </p:cNvCxnSpPr>
          <p:nvPr/>
        </p:nvCxnSpPr>
        <p:spPr>
          <a:xfrm>
            <a:off x="3709654" y="1388521"/>
            <a:ext cx="292448" cy="420410"/>
          </a:xfrm>
          <a:prstGeom prst="line">
            <a:avLst/>
          </a:prstGeom>
          <a:ln w="28575">
            <a:solidFill>
              <a:srgbClr val="FB9F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122374F8-8AA7-EE8D-D626-539863B2A885}"/>
              </a:ext>
            </a:extLst>
          </p:cNvPr>
          <p:cNvCxnSpPr>
            <a:cxnSpLocks/>
            <a:stCxn id="96" idx="6"/>
            <a:endCxn id="126" idx="2"/>
          </p:cNvCxnSpPr>
          <p:nvPr/>
        </p:nvCxnSpPr>
        <p:spPr>
          <a:xfrm flipV="1">
            <a:off x="3775255" y="1808931"/>
            <a:ext cx="226847" cy="1461170"/>
          </a:xfrm>
          <a:prstGeom prst="line">
            <a:avLst/>
          </a:prstGeom>
          <a:ln w="28575">
            <a:solidFill>
              <a:srgbClr val="FB9F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9CE5A6AD-99C2-3CA6-4396-D5C742299099}"/>
              </a:ext>
            </a:extLst>
          </p:cNvPr>
          <p:cNvCxnSpPr>
            <a:cxnSpLocks/>
            <a:stCxn id="107" idx="6"/>
            <a:endCxn id="126" idx="2"/>
          </p:cNvCxnSpPr>
          <p:nvPr/>
        </p:nvCxnSpPr>
        <p:spPr>
          <a:xfrm flipV="1">
            <a:off x="3775255" y="1808931"/>
            <a:ext cx="226847" cy="837684"/>
          </a:xfrm>
          <a:prstGeom prst="line">
            <a:avLst/>
          </a:prstGeom>
          <a:ln w="28575">
            <a:solidFill>
              <a:srgbClr val="FB9F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16AD08A7-D74E-C8C9-3698-A7DBB1C1F2A6}"/>
                  </a:ext>
                </a:extLst>
              </p:cNvPr>
              <p:cNvSpPr/>
              <p:nvPr/>
            </p:nvSpPr>
            <p:spPr>
              <a:xfrm>
                <a:off x="89102" y="3011374"/>
                <a:ext cx="516253" cy="482139"/>
              </a:xfrm>
              <a:prstGeom prst="ellipse">
                <a:avLst/>
              </a:prstGeom>
              <a:noFill/>
              <a:ln>
                <a:solidFill>
                  <a:srgbClr val="AB8B6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E" sz="1200" b="1" i="1" smtClean="0">
                              <a:solidFill>
                                <a:srgbClr val="AB8B6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1" i="1">
                              <a:solidFill>
                                <a:srgbClr val="AB8B6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1200" b="1" i="1">
                              <a:solidFill>
                                <a:srgbClr val="AB8B61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sSub>
                            <m:sSubPr>
                              <m:ctrlPr>
                                <a:rPr lang="en-US" sz="1200" b="1" i="1">
                                  <a:solidFill>
                                    <a:srgbClr val="AB8B6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1" i="1" smtClean="0">
                                  <a:solidFill>
                                    <a:srgbClr val="AB8B61"/>
                                  </a:solidFill>
                                  <a:latin typeface="Cambria Math" panose="02040503050406030204" pitchFamily="18" charset="0"/>
                                </a:rPr>
                                <m:t>𝒇𝒖𝒍𝒍</m:t>
                              </m:r>
                            </m:e>
                            <m:sub>
                              <m:r>
                                <a:rPr lang="en-US" sz="1200" b="1" i="1" smtClean="0">
                                  <a:solidFill>
                                    <a:srgbClr val="AB8B6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AE" sz="1200" b="1" dirty="0">
                  <a:solidFill>
                    <a:srgbClr val="AB8B61"/>
                  </a:solidFill>
                </a:endParaRPr>
              </a:p>
            </p:txBody>
          </p:sp>
        </mc:Choice>
        <mc:Fallback xmlns=""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16AD08A7-D74E-C8C9-3698-A7DBB1C1F2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02" y="3011374"/>
                <a:ext cx="516253" cy="482139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rgbClr val="AB8B61"/>
                </a:solidFill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2F52E8C9-F292-AA19-2A22-F541606E9AB4}"/>
                  </a:ext>
                </a:extLst>
              </p:cNvPr>
              <p:cNvSpPr/>
              <p:nvPr/>
            </p:nvSpPr>
            <p:spPr>
              <a:xfrm>
                <a:off x="96243" y="2373055"/>
                <a:ext cx="516254" cy="482139"/>
              </a:xfrm>
              <a:prstGeom prst="ellipse">
                <a:avLst/>
              </a:prstGeom>
              <a:noFill/>
              <a:ln>
                <a:solidFill>
                  <a:srgbClr val="AB8B6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E" sz="1200" b="1" i="1" smtClean="0">
                              <a:solidFill>
                                <a:srgbClr val="AB8B6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1" i="1">
                              <a:solidFill>
                                <a:srgbClr val="AB8B6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1200" b="1" i="1">
                              <a:solidFill>
                                <a:srgbClr val="AB8B61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sSub>
                            <m:sSubPr>
                              <m:ctrlPr>
                                <a:rPr lang="en-US" sz="1200" b="1" i="1">
                                  <a:solidFill>
                                    <a:srgbClr val="AB8B6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1" i="1" smtClean="0">
                                  <a:solidFill>
                                    <a:srgbClr val="AB8B61"/>
                                  </a:solidFill>
                                  <a:latin typeface="Cambria Math" panose="02040503050406030204" pitchFamily="18" charset="0"/>
                                </a:rPr>
                                <m:t>𝒇𝒖𝒍𝒍</m:t>
                              </m:r>
                            </m:e>
                            <m:sub>
                              <m:r>
                                <a:rPr lang="en-US" sz="1200" b="1" i="1" smtClean="0">
                                  <a:solidFill>
                                    <a:srgbClr val="AB8B6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AE" sz="1200" b="1" dirty="0">
                  <a:solidFill>
                    <a:srgbClr val="AB8B61"/>
                  </a:solidFill>
                </a:endParaRPr>
              </a:p>
            </p:txBody>
          </p:sp>
        </mc:Choice>
        <mc:Fallback xmlns=""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2F52E8C9-F292-AA19-2A22-F541606E9A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43" y="2373055"/>
                <a:ext cx="516254" cy="482139"/>
              </a:xfrm>
              <a:prstGeom prst="ellipse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rgbClr val="AB8B61"/>
                </a:solidFill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7013FED0-E6B8-ED58-1C8D-45963072A514}"/>
                  </a:ext>
                </a:extLst>
              </p:cNvPr>
              <p:cNvSpPr/>
              <p:nvPr/>
            </p:nvSpPr>
            <p:spPr>
              <a:xfrm>
                <a:off x="96244" y="931334"/>
                <a:ext cx="516253" cy="482139"/>
              </a:xfrm>
              <a:prstGeom prst="ellipse">
                <a:avLst/>
              </a:prstGeom>
              <a:noFill/>
              <a:ln>
                <a:solidFill>
                  <a:srgbClr val="AB8B6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E" sz="1200" b="1" i="1" smtClean="0">
                              <a:solidFill>
                                <a:srgbClr val="AB8B6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1" i="1" smtClean="0">
                              <a:solidFill>
                                <a:srgbClr val="AB8B6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1200" b="1" i="1" smtClean="0">
                              <a:solidFill>
                                <a:srgbClr val="AB8B61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sSub>
                            <m:sSubPr>
                              <m:ctrlPr>
                                <a:rPr lang="en-US" sz="1200" b="1" i="1" smtClean="0">
                                  <a:solidFill>
                                    <a:srgbClr val="AB8B6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1" i="1" smtClean="0">
                                  <a:solidFill>
                                    <a:srgbClr val="AB8B61"/>
                                  </a:solidFill>
                                  <a:latin typeface="Cambria Math" panose="02040503050406030204" pitchFamily="18" charset="0"/>
                                </a:rPr>
                                <m:t>𝒇𝒖𝒍𝒍</m:t>
                              </m:r>
                            </m:e>
                            <m:sub>
                              <m:r>
                                <a:rPr lang="en-US" sz="1200" b="1" i="1" smtClean="0">
                                  <a:solidFill>
                                    <a:srgbClr val="AB8B61"/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AE" sz="1200" b="1" dirty="0">
                  <a:solidFill>
                    <a:srgbClr val="AB8B61"/>
                  </a:solidFill>
                </a:endParaRPr>
              </a:p>
            </p:txBody>
          </p:sp>
        </mc:Choice>
        <mc:Fallback xmlns=""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7013FED0-E6B8-ED58-1C8D-45963072A5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44" y="931334"/>
                <a:ext cx="516253" cy="482139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rgbClr val="AB8B61"/>
                </a:solidFill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0" name="Oval 119">
            <a:extLst>
              <a:ext uri="{FF2B5EF4-FFF2-40B4-BE49-F238E27FC236}">
                <a16:creationId xmlns:a16="http://schemas.microsoft.com/office/drawing/2014/main" id="{F1A8933A-ECA4-D347-03EC-FFAA0370DB28}"/>
              </a:ext>
            </a:extLst>
          </p:cNvPr>
          <p:cNvSpPr/>
          <p:nvPr/>
        </p:nvSpPr>
        <p:spPr>
          <a:xfrm>
            <a:off x="350431" y="2105155"/>
            <a:ext cx="58190" cy="57266"/>
          </a:xfrm>
          <a:prstGeom prst="ellipse">
            <a:avLst/>
          </a:prstGeom>
          <a:solidFill>
            <a:srgbClr val="AB8B61"/>
          </a:solidFill>
          <a:ln>
            <a:solidFill>
              <a:srgbClr val="AB8B6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 dirty="0">
              <a:solidFill>
                <a:srgbClr val="AB8B61"/>
              </a:solidFill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777331A8-5DCD-5FF9-E3D7-2ED5F62DC98A}"/>
              </a:ext>
            </a:extLst>
          </p:cNvPr>
          <p:cNvSpPr/>
          <p:nvPr/>
        </p:nvSpPr>
        <p:spPr>
          <a:xfrm>
            <a:off x="346274" y="1856696"/>
            <a:ext cx="58190" cy="57266"/>
          </a:xfrm>
          <a:prstGeom prst="ellipse">
            <a:avLst/>
          </a:prstGeom>
          <a:solidFill>
            <a:srgbClr val="AB8B61"/>
          </a:solidFill>
          <a:ln>
            <a:solidFill>
              <a:srgbClr val="AB8B6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 dirty="0">
              <a:solidFill>
                <a:srgbClr val="AB8B61"/>
              </a:solidFill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A90AE2F5-0D8D-AE89-734D-29DEBD7FCE54}"/>
              </a:ext>
            </a:extLst>
          </p:cNvPr>
          <p:cNvSpPr/>
          <p:nvPr/>
        </p:nvSpPr>
        <p:spPr>
          <a:xfrm>
            <a:off x="346274" y="1609804"/>
            <a:ext cx="58190" cy="57266"/>
          </a:xfrm>
          <a:prstGeom prst="ellipse">
            <a:avLst/>
          </a:prstGeom>
          <a:solidFill>
            <a:srgbClr val="AB8B61"/>
          </a:solidFill>
          <a:ln>
            <a:solidFill>
              <a:srgbClr val="AB8B6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 dirty="0">
              <a:solidFill>
                <a:srgbClr val="AB8B61"/>
              </a:solidFill>
            </a:endParaRPr>
          </a:p>
        </p:txBody>
      </p: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151CF03C-1560-225D-ADEF-29F15BAB364A}"/>
              </a:ext>
            </a:extLst>
          </p:cNvPr>
          <p:cNvCxnSpPr>
            <a:cxnSpLocks/>
          </p:cNvCxnSpPr>
          <p:nvPr/>
        </p:nvCxnSpPr>
        <p:spPr>
          <a:xfrm>
            <a:off x="665450" y="3273387"/>
            <a:ext cx="331081" cy="0"/>
          </a:xfrm>
          <a:prstGeom prst="straightConnector1">
            <a:avLst/>
          </a:prstGeom>
          <a:ln w="38100">
            <a:solidFill>
              <a:srgbClr val="FFCB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EC94A79C-65B4-B8BD-4563-CF9231B61930}"/>
              </a:ext>
            </a:extLst>
          </p:cNvPr>
          <p:cNvCxnSpPr>
            <a:cxnSpLocks/>
          </p:cNvCxnSpPr>
          <p:nvPr/>
        </p:nvCxnSpPr>
        <p:spPr>
          <a:xfrm flipV="1">
            <a:off x="667481" y="2630049"/>
            <a:ext cx="331081" cy="9517"/>
          </a:xfrm>
          <a:prstGeom prst="straightConnector1">
            <a:avLst/>
          </a:prstGeom>
          <a:ln w="38100">
            <a:solidFill>
              <a:srgbClr val="FFCB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4A919582-2601-9989-0E73-362453ABACAE}"/>
              </a:ext>
            </a:extLst>
          </p:cNvPr>
          <p:cNvCxnSpPr>
            <a:cxnSpLocks/>
          </p:cNvCxnSpPr>
          <p:nvPr/>
        </p:nvCxnSpPr>
        <p:spPr>
          <a:xfrm>
            <a:off x="665451" y="1205251"/>
            <a:ext cx="331081" cy="0"/>
          </a:xfrm>
          <a:prstGeom prst="straightConnector1">
            <a:avLst/>
          </a:prstGeom>
          <a:ln w="38100">
            <a:solidFill>
              <a:srgbClr val="FFCB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9565617E-E340-D557-40BF-D049FE8D7A1A}"/>
              </a:ext>
            </a:extLst>
          </p:cNvPr>
          <p:cNvCxnSpPr>
            <a:cxnSpLocks/>
            <a:stCxn id="142" idx="5"/>
            <a:endCxn id="143" idx="2"/>
          </p:cNvCxnSpPr>
          <p:nvPr/>
        </p:nvCxnSpPr>
        <p:spPr>
          <a:xfrm>
            <a:off x="1488628" y="1366621"/>
            <a:ext cx="166629" cy="705358"/>
          </a:xfrm>
          <a:prstGeom prst="line">
            <a:avLst/>
          </a:prstGeom>
          <a:ln w="28575">
            <a:solidFill>
              <a:srgbClr val="FB9F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66AB2D2E-68BE-4F95-7FA8-D6D980072C73}"/>
              </a:ext>
            </a:extLst>
          </p:cNvPr>
          <p:cNvCxnSpPr>
            <a:cxnSpLocks/>
            <a:stCxn id="127" idx="6"/>
            <a:endCxn id="143" idx="2"/>
          </p:cNvCxnSpPr>
          <p:nvPr/>
        </p:nvCxnSpPr>
        <p:spPr>
          <a:xfrm flipV="1">
            <a:off x="1554229" y="2071979"/>
            <a:ext cx="101028" cy="1176222"/>
          </a:xfrm>
          <a:prstGeom prst="line">
            <a:avLst/>
          </a:prstGeom>
          <a:ln w="28575">
            <a:solidFill>
              <a:srgbClr val="FB9F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083F77EF-ED75-7D81-05CB-9CDC22B0FEAD}"/>
              </a:ext>
            </a:extLst>
          </p:cNvPr>
          <p:cNvCxnSpPr>
            <a:cxnSpLocks/>
            <a:stCxn id="141" idx="7"/>
            <a:endCxn id="143" idx="2"/>
          </p:cNvCxnSpPr>
          <p:nvPr/>
        </p:nvCxnSpPr>
        <p:spPr>
          <a:xfrm flipV="1">
            <a:off x="1478625" y="2071979"/>
            <a:ext cx="176632" cy="382606"/>
          </a:xfrm>
          <a:prstGeom prst="line">
            <a:avLst/>
          </a:prstGeom>
          <a:ln w="28575">
            <a:solidFill>
              <a:srgbClr val="FB9F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EBBFE7E-7B03-645A-1793-ADDB426C1DFE}"/>
              </a:ext>
            </a:extLst>
          </p:cNvPr>
          <p:cNvCxnSpPr>
            <a:cxnSpLocks/>
            <a:stCxn id="109" idx="5"/>
            <a:endCxn id="4" idx="2"/>
          </p:cNvCxnSpPr>
          <p:nvPr/>
        </p:nvCxnSpPr>
        <p:spPr>
          <a:xfrm>
            <a:off x="3709654" y="1388521"/>
            <a:ext cx="297259" cy="1382133"/>
          </a:xfrm>
          <a:prstGeom prst="line">
            <a:avLst/>
          </a:prstGeom>
          <a:ln w="28575">
            <a:solidFill>
              <a:srgbClr val="FB9F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21800FA-BD52-BBEE-AB3E-43D1BA4BB6C0}"/>
              </a:ext>
            </a:extLst>
          </p:cNvPr>
          <p:cNvCxnSpPr>
            <a:cxnSpLocks/>
            <a:stCxn id="107" idx="6"/>
            <a:endCxn id="4" idx="2"/>
          </p:cNvCxnSpPr>
          <p:nvPr/>
        </p:nvCxnSpPr>
        <p:spPr>
          <a:xfrm>
            <a:off x="3775255" y="2646615"/>
            <a:ext cx="231658" cy="124039"/>
          </a:xfrm>
          <a:prstGeom prst="line">
            <a:avLst/>
          </a:prstGeom>
          <a:ln w="28575">
            <a:solidFill>
              <a:srgbClr val="FB9F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EC1F228-01EB-715C-7DD8-5D95566DD1E2}"/>
              </a:ext>
            </a:extLst>
          </p:cNvPr>
          <p:cNvCxnSpPr>
            <a:cxnSpLocks/>
            <a:stCxn id="96" idx="6"/>
            <a:endCxn id="4" idx="2"/>
          </p:cNvCxnSpPr>
          <p:nvPr/>
        </p:nvCxnSpPr>
        <p:spPr>
          <a:xfrm flipV="1">
            <a:off x="3775255" y="2770654"/>
            <a:ext cx="231658" cy="499447"/>
          </a:xfrm>
          <a:prstGeom prst="line">
            <a:avLst/>
          </a:prstGeom>
          <a:ln w="28575">
            <a:solidFill>
              <a:srgbClr val="FB9F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 49">
            <a:extLst>
              <a:ext uri="{FF2B5EF4-FFF2-40B4-BE49-F238E27FC236}">
                <a16:creationId xmlns:a16="http://schemas.microsoft.com/office/drawing/2014/main" id="{0953F09D-2E66-16A5-A634-366D1D6C6A8D}"/>
              </a:ext>
            </a:extLst>
          </p:cNvPr>
          <p:cNvSpPr/>
          <p:nvPr/>
        </p:nvSpPr>
        <p:spPr>
          <a:xfrm>
            <a:off x="7048555" y="2197189"/>
            <a:ext cx="58190" cy="57266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 dirty="0">
              <a:solidFill>
                <a:schemeClr val="tx1"/>
              </a:solidFill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54AFB7FB-759F-ECB4-7796-190035049EB2}"/>
              </a:ext>
            </a:extLst>
          </p:cNvPr>
          <p:cNvSpPr/>
          <p:nvPr/>
        </p:nvSpPr>
        <p:spPr>
          <a:xfrm>
            <a:off x="6881356" y="2198037"/>
            <a:ext cx="58190" cy="57266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 dirty="0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0D662DCA-8CC2-8D86-EDEE-066D69BC58B3}"/>
              </a:ext>
            </a:extLst>
          </p:cNvPr>
          <p:cNvSpPr/>
          <p:nvPr/>
        </p:nvSpPr>
        <p:spPr>
          <a:xfrm>
            <a:off x="6698901" y="2197189"/>
            <a:ext cx="58190" cy="57266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 dirty="0">
              <a:solidFill>
                <a:schemeClr val="tx1"/>
              </a:solidFill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E58E547C-06EF-C1BF-1681-C4F2F20CF3A4}"/>
              </a:ext>
            </a:extLst>
          </p:cNvPr>
          <p:cNvCxnSpPr>
            <a:cxnSpLocks/>
            <a:stCxn id="35" idx="6"/>
            <a:endCxn id="36" idx="2"/>
          </p:cNvCxnSpPr>
          <p:nvPr/>
        </p:nvCxnSpPr>
        <p:spPr>
          <a:xfrm>
            <a:off x="5520817" y="1445049"/>
            <a:ext cx="531152" cy="11035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03DA47C-6E6B-972C-0DE7-A79E65F3C806}"/>
              </a:ext>
            </a:extLst>
          </p:cNvPr>
          <p:cNvCxnSpPr>
            <a:cxnSpLocks/>
            <a:stCxn id="34" idx="6"/>
            <a:endCxn id="36" idx="2"/>
          </p:cNvCxnSpPr>
          <p:nvPr/>
        </p:nvCxnSpPr>
        <p:spPr>
          <a:xfrm flipV="1">
            <a:off x="5520818" y="1555400"/>
            <a:ext cx="531151" cy="44829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FE30A3CC-8AE2-ACB2-72F4-573F981AB483}"/>
              </a:ext>
            </a:extLst>
          </p:cNvPr>
          <p:cNvCxnSpPr>
            <a:cxnSpLocks/>
            <a:stCxn id="32" idx="6"/>
            <a:endCxn id="36" idx="2"/>
          </p:cNvCxnSpPr>
          <p:nvPr/>
        </p:nvCxnSpPr>
        <p:spPr>
          <a:xfrm flipV="1">
            <a:off x="5520819" y="1555400"/>
            <a:ext cx="531150" cy="100694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62762946-D941-7668-9A79-5860EF777070}"/>
              </a:ext>
            </a:extLst>
          </p:cNvPr>
          <p:cNvCxnSpPr>
            <a:cxnSpLocks/>
            <a:stCxn id="31" idx="6"/>
            <a:endCxn id="36" idx="2"/>
          </p:cNvCxnSpPr>
          <p:nvPr/>
        </p:nvCxnSpPr>
        <p:spPr>
          <a:xfrm flipV="1">
            <a:off x="5520819" y="1555400"/>
            <a:ext cx="531150" cy="19693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A5D307C3-807A-C03B-367D-D2C4C1AE5419}"/>
              </a:ext>
            </a:extLst>
          </p:cNvPr>
          <p:cNvCxnSpPr>
            <a:cxnSpLocks/>
            <a:stCxn id="35" idx="6"/>
            <a:endCxn id="38" idx="2"/>
          </p:cNvCxnSpPr>
          <p:nvPr/>
        </p:nvCxnSpPr>
        <p:spPr>
          <a:xfrm>
            <a:off x="5520817" y="1445049"/>
            <a:ext cx="531152" cy="7139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E0C2E1C0-BB48-BEE4-32B1-757C980AC394}"/>
              </a:ext>
            </a:extLst>
          </p:cNvPr>
          <p:cNvCxnSpPr>
            <a:cxnSpLocks/>
            <a:stCxn id="35" idx="6"/>
            <a:endCxn id="39" idx="2"/>
          </p:cNvCxnSpPr>
          <p:nvPr/>
        </p:nvCxnSpPr>
        <p:spPr>
          <a:xfrm>
            <a:off x="5520817" y="1445049"/>
            <a:ext cx="531152" cy="170546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6C2BE394-8D0F-9772-04C1-58AF112B51A3}"/>
              </a:ext>
            </a:extLst>
          </p:cNvPr>
          <p:cNvCxnSpPr>
            <a:cxnSpLocks/>
            <a:stCxn id="34" idx="6"/>
            <a:endCxn id="38" idx="2"/>
          </p:cNvCxnSpPr>
          <p:nvPr/>
        </p:nvCxnSpPr>
        <p:spPr>
          <a:xfrm>
            <a:off x="5520818" y="2003697"/>
            <a:ext cx="531151" cy="15527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A639230C-7742-EB04-6990-395D018435A9}"/>
              </a:ext>
            </a:extLst>
          </p:cNvPr>
          <p:cNvCxnSpPr>
            <a:cxnSpLocks/>
            <a:stCxn id="34" idx="6"/>
            <a:endCxn id="39" idx="2"/>
          </p:cNvCxnSpPr>
          <p:nvPr/>
        </p:nvCxnSpPr>
        <p:spPr>
          <a:xfrm>
            <a:off x="5520818" y="2003697"/>
            <a:ext cx="531151" cy="11468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AA367F89-AC93-8108-8F53-6CC47E532F9D}"/>
              </a:ext>
            </a:extLst>
          </p:cNvPr>
          <p:cNvCxnSpPr>
            <a:cxnSpLocks/>
            <a:stCxn id="32" idx="6"/>
            <a:endCxn id="38" idx="2"/>
          </p:cNvCxnSpPr>
          <p:nvPr/>
        </p:nvCxnSpPr>
        <p:spPr>
          <a:xfrm flipV="1">
            <a:off x="5520819" y="2158974"/>
            <a:ext cx="531150" cy="40337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5545500-148B-EF2F-42CB-DBA27545B7D5}"/>
              </a:ext>
            </a:extLst>
          </p:cNvPr>
          <p:cNvCxnSpPr>
            <a:cxnSpLocks/>
            <a:stCxn id="32" idx="6"/>
            <a:endCxn id="39" idx="2"/>
          </p:cNvCxnSpPr>
          <p:nvPr/>
        </p:nvCxnSpPr>
        <p:spPr>
          <a:xfrm>
            <a:off x="5520819" y="2562345"/>
            <a:ext cx="531150" cy="58816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68BE20D0-07DF-1AB7-8B4F-002077D8BBF6}"/>
              </a:ext>
            </a:extLst>
          </p:cNvPr>
          <p:cNvCxnSpPr>
            <a:cxnSpLocks/>
            <a:endCxn id="38" idx="2"/>
          </p:cNvCxnSpPr>
          <p:nvPr/>
        </p:nvCxnSpPr>
        <p:spPr>
          <a:xfrm flipV="1">
            <a:off x="5525119" y="2158974"/>
            <a:ext cx="526850" cy="13602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B88B5C50-432D-DD4D-148C-504A6F6361B8}"/>
              </a:ext>
            </a:extLst>
          </p:cNvPr>
          <p:cNvCxnSpPr>
            <a:cxnSpLocks/>
            <a:stCxn id="31" idx="6"/>
            <a:endCxn id="39" idx="2"/>
          </p:cNvCxnSpPr>
          <p:nvPr/>
        </p:nvCxnSpPr>
        <p:spPr>
          <a:xfrm flipV="1">
            <a:off x="5520819" y="3150510"/>
            <a:ext cx="531150" cy="3742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D28D3A0E-8C3D-08AE-F80A-7EFB8BB2CDA5}"/>
              </a:ext>
            </a:extLst>
          </p:cNvPr>
          <p:cNvCxnSpPr>
            <a:cxnSpLocks/>
            <a:stCxn id="41" idx="6"/>
            <a:endCxn id="53" idx="2"/>
          </p:cNvCxnSpPr>
          <p:nvPr/>
        </p:nvCxnSpPr>
        <p:spPr>
          <a:xfrm>
            <a:off x="7732002" y="1549858"/>
            <a:ext cx="624928" cy="668011"/>
          </a:xfrm>
          <a:prstGeom prst="line">
            <a:avLst/>
          </a:prstGeom>
          <a:ln w="28575">
            <a:solidFill>
              <a:srgbClr val="FB9F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FBE2D525-F3F5-C4D7-0E94-C6E0EBD99D15}"/>
              </a:ext>
            </a:extLst>
          </p:cNvPr>
          <p:cNvCxnSpPr>
            <a:cxnSpLocks/>
            <a:stCxn id="42" idx="6"/>
            <a:endCxn id="53" idx="2"/>
          </p:cNvCxnSpPr>
          <p:nvPr/>
        </p:nvCxnSpPr>
        <p:spPr>
          <a:xfrm>
            <a:off x="7732002" y="2153432"/>
            <a:ext cx="624928" cy="64437"/>
          </a:xfrm>
          <a:prstGeom prst="line">
            <a:avLst/>
          </a:prstGeom>
          <a:ln w="28575">
            <a:solidFill>
              <a:srgbClr val="FB9F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A4DC40BE-3B8C-B50B-00C8-47D73BC98693}"/>
              </a:ext>
            </a:extLst>
          </p:cNvPr>
          <p:cNvCxnSpPr>
            <a:cxnSpLocks/>
            <a:stCxn id="43" idx="6"/>
            <a:endCxn id="53" idx="2"/>
          </p:cNvCxnSpPr>
          <p:nvPr/>
        </p:nvCxnSpPr>
        <p:spPr>
          <a:xfrm flipV="1">
            <a:off x="7732002" y="2217869"/>
            <a:ext cx="624928" cy="927099"/>
          </a:xfrm>
          <a:prstGeom prst="line">
            <a:avLst/>
          </a:prstGeom>
          <a:ln w="28575">
            <a:solidFill>
              <a:srgbClr val="FB9F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3888D232-2EAD-388B-7691-6380500528D6}"/>
              </a:ext>
            </a:extLst>
          </p:cNvPr>
          <p:cNvCxnSpPr>
            <a:cxnSpLocks/>
            <a:stCxn id="36" idx="6"/>
            <a:endCxn id="41" idx="2"/>
          </p:cNvCxnSpPr>
          <p:nvPr/>
        </p:nvCxnSpPr>
        <p:spPr>
          <a:xfrm flipV="1">
            <a:off x="6568222" y="1549858"/>
            <a:ext cx="647527" cy="55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56582757-41DB-C0B0-C1BA-8934AF4CCC1C}"/>
              </a:ext>
            </a:extLst>
          </p:cNvPr>
          <p:cNvCxnSpPr>
            <a:cxnSpLocks/>
            <a:stCxn id="36" idx="6"/>
            <a:endCxn id="42" idx="2"/>
          </p:cNvCxnSpPr>
          <p:nvPr/>
        </p:nvCxnSpPr>
        <p:spPr>
          <a:xfrm>
            <a:off x="6568222" y="1555400"/>
            <a:ext cx="647527" cy="5980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EB1B6BE2-9C61-9066-8A42-FFCAE964BAB1}"/>
              </a:ext>
            </a:extLst>
          </p:cNvPr>
          <p:cNvCxnSpPr>
            <a:cxnSpLocks/>
            <a:stCxn id="36" idx="6"/>
            <a:endCxn id="43" idx="2"/>
          </p:cNvCxnSpPr>
          <p:nvPr/>
        </p:nvCxnSpPr>
        <p:spPr>
          <a:xfrm>
            <a:off x="6568222" y="1555400"/>
            <a:ext cx="647527" cy="158956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FA80E750-91EB-DF60-F9BA-300B2830B8A9}"/>
              </a:ext>
            </a:extLst>
          </p:cNvPr>
          <p:cNvCxnSpPr>
            <a:cxnSpLocks/>
            <a:stCxn id="38" idx="6"/>
            <a:endCxn id="42" idx="2"/>
          </p:cNvCxnSpPr>
          <p:nvPr/>
        </p:nvCxnSpPr>
        <p:spPr>
          <a:xfrm flipV="1">
            <a:off x="6568222" y="2153432"/>
            <a:ext cx="647527" cy="55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C625F5AD-AEA2-B7A8-7512-5E3B757B68C4}"/>
              </a:ext>
            </a:extLst>
          </p:cNvPr>
          <p:cNvCxnSpPr>
            <a:cxnSpLocks/>
            <a:stCxn id="38" idx="6"/>
            <a:endCxn id="41" idx="2"/>
          </p:cNvCxnSpPr>
          <p:nvPr/>
        </p:nvCxnSpPr>
        <p:spPr>
          <a:xfrm flipV="1">
            <a:off x="6568222" y="1549858"/>
            <a:ext cx="647527" cy="60911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183B8B30-E64A-B1B8-9974-3E649F2EF31B}"/>
              </a:ext>
            </a:extLst>
          </p:cNvPr>
          <p:cNvCxnSpPr>
            <a:cxnSpLocks/>
            <a:stCxn id="38" idx="6"/>
            <a:endCxn id="43" idx="2"/>
          </p:cNvCxnSpPr>
          <p:nvPr/>
        </p:nvCxnSpPr>
        <p:spPr>
          <a:xfrm>
            <a:off x="6568222" y="2158974"/>
            <a:ext cx="647527" cy="9859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850425A0-AEAB-44FC-B354-D2B4EC1DEBB1}"/>
              </a:ext>
            </a:extLst>
          </p:cNvPr>
          <p:cNvCxnSpPr>
            <a:cxnSpLocks/>
            <a:stCxn id="39" idx="6"/>
            <a:endCxn id="41" idx="2"/>
          </p:cNvCxnSpPr>
          <p:nvPr/>
        </p:nvCxnSpPr>
        <p:spPr>
          <a:xfrm flipV="1">
            <a:off x="6568222" y="1549858"/>
            <a:ext cx="647527" cy="16006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12584609-D684-DCA7-A9BF-E482AE6E05FB}"/>
              </a:ext>
            </a:extLst>
          </p:cNvPr>
          <p:cNvCxnSpPr>
            <a:cxnSpLocks/>
            <a:stCxn id="39" idx="6"/>
            <a:endCxn id="42" idx="2"/>
          </p:cNvCxnSpPr>
          <p:nvPr/>
        </p:nvCxnSpPr>
        <p:spPr>
          <a:xfrm flipV="1">
            <a:off x="6568222" y="2153432"/>
            <a:ext cx="647527" cy="9970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A19C0E94-33CB-518A-7454-255DC85511AE}"/>
              </a:ext>
            </a:extLst>
          </p:cNvPr>
          <p:cNvCxnSpPr>
            <a:cxnSpLocks/>
            <a:stCxn id="39" idx="6"/>
            <a:endCxn id="43" idx="2"/>
          </p:cNvCxnSpPr>
          <p:nvPr/>
        </p:nvCxnSpPr>
        <p:spPr>
          <a:xfrm flipV="1">
            <a:off x="6568222" y="3144968"/>
            <a:ext cx="647527" cy="55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183CC260-3DE8-CF32-EC1E-A9B950661E0C}"/>
                  </a:ext>
                </a:extLst>
              </p:cNvPr>
              <p:cNvSpPr txBox="1"/>
              <p:nvPr/>
            </p:nvSpPr>
            <p:spPr>
              <a:xfrm>
                <a:off x="5718872" y="939338"/>
                <a:ext cx="475121" cy="3222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p>
                          <m:d>
                            <m:dPr>
                              <m:ctrlPr>
                                <a:rPr lang="en-US" sz="14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400" b="1" i="0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sup>
                      </m:sSup>
                    </m:oMath>
                  </m:oMathPara>
                </a14:m>
                <a:endParaRPr lang="en-AE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183CC260-3DE8-CF32-EC1E-A9B950661E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8872" y="939338"/>
                <a:ext cx="475121" cy="3222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AAD6B85A-C8C4-76E6-48EC-82854A884A8E}"/>
                  </a:ext>
                </a:extLst>
              </p:cNvPr>
              <p:cNvSpPr txBox="1"/>
              <p:nvPr/>
            </p:nvSpPr>
            <p:spPr>
              <a:xfrm>
                <a:off x="6707000" y="1201467"/>
                <a:ext cx="475121" cy="3261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p>
                          <m:d>
                            <m:dPr>
                              <m:ctrlPr>
                                <a:rPr lang="en-US" sz="14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4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</m:d>
                        </m:sup>
                      </m:sSup>
                    </m:oMath>
                  </m:oMathPara>
                </a14:m>
                <a:endParaRPr lang="en-AE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AAD6B85A-C8C4-76E6-48EC-82854A884A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7000" y="1201467"/>
                <a:ext cx="475121" cy="32618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7D0977A2-7C5D-579B-159F-793B65738750}"/>
                  </a:ext>
                </a:extLst>
              </p:cNvPr>
              <p:cNvSpPr txBox="1"/>
              <p:nvPr/>
            </p:nvSpPr>
            <p:spPr>
              <a:xfrm>
                <a:off x="7980773" y="1604378"/>
                <a:ext cx="286521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</m:oMath>
                  </m:oMathPara>
                </a14:m>
                <a:endParaRPr lang="en-AE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7D0977A2-7C5D-579B-159F-793B657387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0773" y="1604378"/>
                <a:ext cx="286521" cy="30777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CA312D93-BEB6-D5F5-988B-91330D9AC013}"/>
              </a:ext>
            </a:extLst>
          </p:cNvPr>
          <p:cNvCxnSpPr>
            <a:cxnSpLocks/>
            <a:stCxn id="82" idx="6"/>
            <a:endCxn id="36" idx="2"/>
          </p:cNvCxnSpPr>
          <p:nvPr/>
        </p:nvCxnSpPr>
        <p:spPr>
          <a:xfrm>
            <a:off x="5508383" y="885287"/>
            <a:ext cx="543586" cy="6701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4F7B1C03-5EE1-7DB2-A251-A1A077F0B799}"/>
              </a:ext>
            </a:extLst>
          </p:cNvPr>
          <p:cNvCxnSpPr>
            <a:cxnSpLocks/>
            <a:stCxn id="82" idx="6"/>
            <a:endCxn id="38" idx="2"/>
          </p:cNvCxnSpPr>
          <p:nvPr/>
        </p:nvCxnSpPr>
        <p:spPr>
          <a:xfrm>
            <a:off x="5508383" y="885287"/>
            <a:ext cx="543586" cy="12736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109E275D-972A-9C0E-AC7D-5A72F7496412}"/>
              </a:ext>
            </a:extLst>
          </p:cNvPr>
          <p:cNvCxnSpPr>
            <a:cxnSpLocks/>
            <a:stCxn id="82" idx="6"/>
            <a:endCxn id="39" idx="2"/>
          </p:cNvCxnSpPr>
          <p:nvPr/>
        </p:nvCxnSpPr>
        <p:spPr>
          <a:xfrm>
            <a:off x="5508383" y="885287"/>
            <a:ext cx="543586" cy="226522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3E254392-B876-CD00-0ADB-E42080BF76FB}"/>
              </a:ext>
            </a:extLst>
          </p:cNvPr>
          <p:cNvCxnSpPr>
            <a:cxnSpLocks/>
          </p:cNvCxnSpPr>
          <p:nvPr/>
        </p:nvCxnSpPr>
        <p:spPr>
          <a:xfrm>
            <a:off x="4065176" y="4341278"/>
            <a:ext cx="41095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Google Shape;1622;p19">
            <a:extLst>
              <a:ext uri="{FF2B5EF4-FFF2-40B4-BE49-F238E27FC236}">
                <a16:creationId xmlns:a16="http://schemas.microsoft.com/office/drawing/2014/main" id="{184CC82F-ABB9-EF3A-B276-E4255D51D575}"/>
              </a:ext>
            </a:extLst>
          </p:cNvPr>
          <p:cNvSpPr txBox="1"/>
          <p:nvPr/>
        </p:nvSpPr>
        <p:spPr>
          <a:xfrm>
            <a:off x="4474579" y="4205504"/>
            <a:ext cx="812223" cy="271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latin typeface="Fira Sans Extra Condensed Medium" panose="020B0604020202020204" charset="0"/>
                <a:ea typeface="Fira Sans Medium"/>
                <a:cs typeface="Times New Roman" panose="02020603050405020304" pitchFamily="18" charset="0"/>
                <a:sym typeface="Fira Sans Medium"/>
              </a:rPr>
              <a:t>Weights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59C05C9B-317E-976A-DEFA-FEC70E575B12}"/>
                  </a:ext>
                </a:extLst>
              </p:cNvPr>
              <p:cNvSpPr/>
              <p:nvPr/>
            </p:nvSpPr>
            <p:spPr>
              <a:xfrm>
                <a:off x="1655257" y="1831379"/>
                <a:ext cx="516253" cy="481199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en-AE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𝑲𝑵𝑵</m:t>
                          </m:r>
                        </m:sub>
                      </m:sSub>
                    </m:oMath>
                  </m:oMathPara>
                </a14:m>
                <a:endParaRPr lang="en-AE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59C05C9B-317E-976A-DEFA-FEC70E575B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5257" y="1831379"/>
                <a:ext cx="516253" cy="481199"/>
              </a:xfrm>
              <a:prstGeom prst="ellipse">
                <a:avLst/>
              </a:prstGeom>
              <a:blipFill>
                <a:blip r:embed="rId13"/>
                <a:stretch>
                  <a:fillRect l="-1136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id="{A49E58F1-C787-3C76-6B1C-FFDBF74F086D}"/>
                  </a:ext>
                </a:extLst>
              </p:cNvPr>
              <p:cNvSpPr/>
              <p:nvPr/>
            </p:nvSpPr>
            <p:spPr>
              <a:xfrm>
                <a:off x="1037976" y="3007601"/>
                <a:ext cx="516253" cy="481199"/>
              </a:xfrm>
              <a:prstGeom prst="ellipse">
                <a:avLst/>
              </a:pr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en-AE" b="1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sSub>
                            <m:sSubPr>
                              <m:ctrlPr>
                                <a:rPr lang="en-US" b="1" i="1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𝑺𝑫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AE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id="{A49E58F1-C787-3C76-6B1C-FFDBF74F08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976" y="3007601"/>
                <a:ext cx="516253" cy="481199"/>
              </a:xfrm>
              <a:prstGeom prst="ellipse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solidFill>
                  <a:schemeClr val="accent4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9" name="Oval 128">
            <a:extLst>
              <a:ext uri="{FF2B5EF4-FFF2-40B4-BE49-F238E27FC236}">
                <a16:creationId xmlns:a16="http://schemas.microsoft.com/office/drawing/2014/main" id="{436EFC63-A7EC-EAB0-AE7E-3F61DE100A1B}"/>
              </a:ext>
            </a:extLst>
          </p:cNvPr>
          <p:cNvSpPr/>
          <p:nvPr/>
        </p:nvSpPr>
        <p:spPr>
          <a:xfrm>
            <a:off x="1243023" y="2107579"/>
            <a:ext cx="58190" cy="57266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47469AFE-9C89-3C0C-3E13-A04FAA4C7474}"/>
              </a:ext>
            </a:extLst>
          </p:cNvPr>
          <p:cNvSpPr/>
          <p:nvPr/>
        </p:nvSpPr>
        <p:spPr>
          <a:xfrm>
            <a:off x="1238866" y="1859120"/>
            <a:ext cx="58190" cy="57266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3E8EEC82-5F59-5527-491A-71E095A657C5}"/>
              </a:ext>
            </a:extLst>
          </p:cNvPr>
          <p:cNvSpPr/>
          <p:nvPr/>
        </p:nvSpPr>
        <p:spPr>
          <a:xfrm>
            <a:off x="1238866" y="1612228"/>
            <a:ext cx="58190" cy="57266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 dirty="0">
              <a:solidFill>
                <a:schemeClr val="accent4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F6611BCA-3EC7-F673-3913-59CEB5070DF5}"/>
                  </a:ext>
                </a:extLst>
              </p:cNvPr>
              <p:cNvSpPr/>
              <p:nvPr/>
            </p:nvSpPr>
            <p:spPr>
              <a:xfrm>
                <a:off x="1037976" y="2384115"/>
                <a:ext cx="516253" cy="481199"/>
              </a:xfrm>
              <a:prstGeom prst="ellipse">
                <a:avLst/>
              </a:pr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en-AE" b="1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sSub>
                            <m:sSubPr>
                              <m:ctrlPr>
                                <a:rPr lang="en-US" b="1" i="1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𝑺𝑫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AE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F6611BCA-3EC7-F673-3913-59CEB5070D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976" y="2384115"/>
                <a:ext cx="516253" cy="481199"/>
              </a:xfrm>
              <a:prstGeom prst="ellipse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solidFill>
                  <a:schemeClr val="accent4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2" name="Oval 141">
                <a:extLst>
                  <a:ext uri="{FF2B5EF4-FFF2-40B4-BE49-F238E27FC236}">
                    <a16:creationId xmlns:a16="http://schemas.microsoft.com/office/drawing/2014/main" id="{73FF1645-5194-F956-E069-9755F1074A45}"/>
                  </a:ext>
                </a:extLst>
              </p:cNvPr>
              <p:cNvSpPr/>
              <p:nvPr/>
            </p:nvSpPr>
            <p:spPr>
              <a:xfrm>
                <a:off x="1047979" y="955892"/>
                <a:ext cx="516253" cy="481199"/>
              </a:xfrm>
              <a:prstGeom prst="ellipse">
                <a:avLst/>
              </a:pr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E" b="1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b="1" i="1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sSub>
                            <m:sSubPr>
                              <m:ctrlPr>
                                <a:rPr lang="en-US" b="1" i="1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𝑺𝑫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AE" b="1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2" name="Oval 141">
                <a:extLst>
                  <a:ext uri="{FF2B5EF4-FFF2-40B4-BE49-F238E27FC236}">
                    <a16:creationId xmlns:a16="http://schemas.microsoft.com/office/drawing/2014/main" id="{73FF1645-5194-F956-E069-9755F1074A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7979" y="955892"/>
                <a:ext cx="516253" cy="481199"/>
              </a:xfrm>
              <a:prstGeom prst="ellipse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solidFill>
                  <a:schemeClr val="accent4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BB0D4958-B18F-448B-3A0D-312BC94D427A}"/>
                  </a:ext>
                </a:extLst>
              </p:cNvPr>
              <p:cNvSpPr/>
              <p:nvPr/>
            </p:nvSpPr>
            <p:spPr>
              <a:xfrm>
                <a:off x="3259002" y="3029501"/>
                <a:ext cx="516253" cy="481199"/>
              </a:xfrm>
              <a:prstGeom prst="ellipse">
                <a:avLst/>
              </a:pr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en-AE" b="1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sSub>
                            <m:sSubPr>
                              <m:ctrlPr>
                                <a:rPr lang="en-US" b="1" i="1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𝑺𝑫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AE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BB0D4958-B18F-448B-3A0D-312BC94D42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9002" y="3029501"/>
                <a:ext cx="516253" cy="481199"/>
              </a:xfrm>
              <a:prstGeom prst="ellipse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solidFill>
                  <a:schemeClr val="accent4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7" name="Oval 96">
            <a:extLst>
              <a:ext uri="{FF2B5EF4-FFF2-40B4-BE49-F238E27FC236}">
                <a16:creationId xmlns:a16="http://schemas.microsoft.com/office/drawing/2014/main" id="{231C31C9-F5CB-FE8F-8CBA-7CC6701D3CB6}"/>
              </a:ext>
            </a:extLst>
          </p:cNvPr>
          <p:cNvSpPr/>
          <p:nvPr/>
        </p:nvSpPr>
        <p:spPr>
          <a:xfrm>
            <a:off x="3474999" y="2107579"/>
            <a:ext cx="58190" cy="57266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25171AA3-F978-5D88-0400-B8481BBC34E1}"/>
              </a:ext>
            </a:extLst>
          </p:cNvPr>
          <p:cNvSpPr/>
          <p:nvPr/>
        </p:nvSpPr>
        <p:spPr>
          <a:xfrm>
            <a:off x="3470842" y="1859120"/>
            <a:ext cx="58190" cy="57266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74F88AF3-61B4-0B41-6433-2D10A89A22D0}"/>
              </a:ext>
            </a:extLst>
          </p:cNvPr>
          <p:cNvSpPr/>
          <p:nvPr/>
        </p:nvSpPr>
        <p:spPr>
          <a:xfrm>
            <a:off x="3470842" y="1612228"/>
            <a:ext cx="58190" cy="57266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 dirty="0">
              <a:solidFill>
                <a:schemeClr val="accent4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98C6A383-149A-06C0-42A9-666D662BA233}"/>
                  </a:ext>
                </a:extLst>
              </p:cNvPr>
              <p:cNvSpPr/>
              <p:nvPr/>
            </p:nvSpPr>
            <p:spPr>
              <a:xfrm>
                <a:off x="3259002" y="2406015"/>
                <a:ext cx="516253" cy="481199"/>
              </a:xfrm>
              <a:prstGeom prst="ellipse">
                <a:avLst/>
              </a:pr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en-AE" b="1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sSub>
                            <m:sSubPr>
                              <m:ctrlPr>
                                <a:rPr lang="en-US" b="1" i="1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𝑺𝑫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AE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98C6A383-149A-06C0-42A9-666D662BA2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9002" y="2406015"/>
                <a:ext cx="516253" cy="481199"/>
              </a:xfrm>
              <a:prstGeom prst="ellipse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solidFill>
                  <a:schemeClr val="accent4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719C14D6-2115-B3B8-DD70-F26A64BEF054}"/>
                  </a:ext>
                </a:extLst>
              </p:cNvPr>
              <p:cNvSpPr/>
              <p:nvPr/>
            </p:nvSpPr>
            <p:spPr>
              <a:xfrm>
                <a:off x="3269005" y="977792"/>
                <a:ext cx="516253" cy="481199"/>
              </a:xfrm>
              <a:prstGeom prst="ellipse">
                <a:avLst/>
              </a:pr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E" b="1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b="1" i="1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sSub>
                            <m:sSubPr>
                              <m:ctrlPr>
                                <a:rPr lang="en-US" b="1" i="1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𝑺𝑫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AE" b="1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719C14D6-2115-B3B8-DD70-F26A64BEF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9005" y="977792"/>
                <a:ext cx="516253" cy="481199"/>
              </a:xfrm>
              <a:prstGeom prst="ellipse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solidFill>
                  <a:schemeClr val="accent4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Oval 27">
            <a:extLst>
              <a:ext uri="{FF2B5EF4-FFF2-40B4-BE49-F238E27FC236}">
                <a16:creationId xmlns:a16="http://schemas.microsoft.com/office/drawing/2014/main" id="{8259FB16-E09E-EE6E-1F40-A116B6084A1A}"/>
              </a:ext>
            </a:extLst>
          </p:cNvPr>
          <p:cNvSpPr/>
          <p:nvPr/>
        </p:nvSpPr>
        <p:spPr>
          <a:xfrm>
            <a:off x="5233598" y="3149481"/>
            <a:ext cx="58190" cy="57266"/>
          </a:xfrm>
          <a:prstGeom prst="ellipse">
            <a:avLst/>
          </a:prstGeom>
          <a:solidFill>
            <a:srgbClr val="6C3E00"/>
          </a:solidFill>
          <a:ln>
            <a:solidFill>
              <a:srgbClr val="6C3E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 dirty="0">
              <a:solidFill>
                <a:srgbClr val="6C3E00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60EF81A-36CF-4799-D860-762889364A90}"/>
              </a:ext>
            </a:extLst>
          </p:cNvPr>
          <p:cNvSpPr/>
          <p:nvPr/>
        </p:nvSpPr>
        <p:spPr>
          <a:xfrm>
            <a:off x="5233598" y="3016899"/>
            <a:ext cx="58190" cy="57266"/>
          </a:xfrm>
          <a:prstGeom prst="ellipse">
            <a:avLst/>
          </a:prstGeom>
          <a:solidFill>
            <a:srgbClr val="6C3E00"/>
          </a:solidFill>
          <a:ln>
            <a:solidFill>
              <a:srgbClr val="6C3E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 dirty="0">
              <a:solidFill>
                <a:srgbClr val="6C3E00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E5DDF30-4BB8-ED9C-E07D-79D8A932D887}"/>
              </a:ext>
            </a:extLst>
          </p:cNvPr>
          <p:cNvSpPr/>
          <p:nvPr/>
        </p:nvSpPr>
        <p:spPr>
          <a:xfrm>
            <a:off x="5233598" y="2895128"/>
            <a:ext cx="58190" cy="57266"/>
          </a:xfrm>
          <a:prstGeom prst="ellipse">
            <a:avLst/>
          </a:prstGeom>
          <a:solidFill>
            <a:srgbClr val="6C3E00"/>
          </a:solidFill>
          <a:ln>
            <a:solidFill>
              <a:srgbClr val="6C3E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 dirty="0">
              <a:solidFill>
                <a:srgbClr val="6C3E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71A31781-489C-E0D6-81FA-A21C9EB44C2E}"/>
                  </a:ext>
                </a:extLst>
              </p:cNvPr>
              <p:cNvSpPr/>
              <p:nvPr/>
            </p:nvSpPr>
            <p:spPr>
              <a:xfrm>
                <a:off x="5004566" y="2321745"/>
                <a:ext cx="516253" cy="481199"/>
              </a:xfrm>
              <a:prstGeom prst="ellipse">
                <a:avLst/>
              </a:prstGeom>
              <a:noFill/>
              <a:ln>
                <a:solidFill>
                  <a:srgbClr val="6C3E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E" b="1" i="1" smtClean="0">
                              <a:solidFill>
                                <a:srgbClr val="6C3E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6C3E00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6C3E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6C3E00"/>
                                  </a:solidFill>
                                  <a:latin typeface="Cambria Math" panose="02040503050406030204" pitchFamily="18" charset="0"/>
                                </a:rPr>
                                <m:t>𝑺𝑫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6C3E00"/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AE" dirty="0">
                  <a:solidFill>
                    <a:srgbClr val="6C3E00"/>
                  </a:solidFill>
                </a:endParaRPr>
              </a:p>
            </p:txBody>
          </p:sp>
        </mc:Choice>
        <mc:Fallback xmlns=""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71A31781-489C-E0D6-81FA-A21C9EB44C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566" y="2321745"/>
                <a:ext cx="516253" cy="481199"/>
              </a:xfrm>
              <a:prstGeom prst="ellipse">
                <a:avLst/>
              </a:prstGeom>
              <a:blipFill>
                <a:blip r:embed="rId20"/>
                <a:stretch>
                  <a:fillRect l="-2247"/>
                </a:stretch>
              </a:blipFill>
              <a:ln>
                <a:solidFill>
                  <a:srgbClr val="6C3E00"/>
                </a:solidFill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32859A0A-32EE-58CC-E54D-D4CCE7C1E9C4}"/>
                  </a:ext>
                </a:extLst>
              </p:cNvPr>
              <p:cNvSpPr/>
              <p:nvPr/>
            </p:nvSpPr>
            <p:spPr>
              <a:xfrm>
                <a:off x="5004565" y="1763097"/>
                <a:ext cx="516253" cy="481199"/>
              </a:xfrm>
              <a:prstGeom prst="ellipse">
                <a:avLst/>
              </a:prstGeom>
              <a:noFill/>
              <a:ln>
                <a:solidFill>
                  <a:srgbClr val="6C3E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6C3E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en-AE" b="1" i="1" smtClean="0">
                              <a:solidFill>
                                <a:srgbClr val="6C3E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6C3E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6C3E00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rgbClr val="6C3E00"/>
                              </a:solidFill>
                              <a:latin typeface="Cambria Math" panose="02040503050406030204" pitchFamily="18" charset="0"/>
                            </a:rPr>
                            <m:t>𝑲𝑵𝑵</m:t>
                          </m:r>
                        </m:sub>
                      </m:sSub>
                    </m:oMath>
                  </m:oMathPara>
                </a14:m>
                <a:endParaRPr lang="en-AE" b="1" dirty="0">
                  <a:solidFill>
                    <a:srgbClr val="6C3E00"/>
                  </a:solidFill>
                </a:endParaRPr>
              </a:p>
            </p:txBody>
          </p:sp>
        </mc:Choice>
        <mc:Fallback xmlns=""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32859A0A-32EE-58CC-E54D-D4CCE7C1E9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565" y="1763097"/>
                <a:ext cx="516253" cy="481199"/>
              </a:xfrm>
              <a:prstGeom prst="ellipse">
                <a:avLst/>
              </a:prstGeom>
              <a:blipFill>
                <a:blip r:embed="rId21"/>
                <a:stretch>
                  <a:fillRect l="-1124"/>
                </a:stretch>
              </a:blipFill>
              <a:ln>
                <a:solidFill>
                  <a:srgbClr val="6C3E00"/>
                </a:solidFill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7F93EDB6-4F19-B271-7390-DD725344675E}"/>
                  </a:ext>
                </a:extLst>
              </p:cNvPr>
              <p:cNvSpPr/>
              <p:nvPr/>
            </p:nvSpPr>
            <p:spPr>
              <a:xfrm>
                <a:off x="5004564" y="1204449"/>
                <a:ext cx="516253" cy="481199"/>
              </a:xfrm>
              <a:prstGeom prst="ellipse">
                <a:avLst/>
              </a:prstGeom>
              <a:noFill/>
              <a:ln>
                <a:solidFill>
                  <a:srgbClr val="6C3E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6C3E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en-AE" b="1" i="1" smtClean="0">
                              <a:solidFill>
                                <a:srgbClr val="6C3E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6C3E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6C3E00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rgbClr val="6C3E00"/>
                              </a:solidFill>
                              <a:latin typeface="Cambria Math" panose="02040503050406030204" pitchFamily="18" charset="0"/>
                            </a:rPr>
                            <m:t>𝑺𝑽𝑴</m:t>
                          </m:r>
                        </m:sub>
                      </m:sSub>
                    </m:oMath>
                  </m:oMathPara>
                </a14:m>
                <a:endParaRPr lang="en-AE" dirty="0">
                  <a:solidFill>
                    <a:srgbClr val="6C3E00"/>
                  </a:solidFill>
                </a:endParaRPr>
              </a:p>
            </p:txBody>
          </p:sp>
        </mc:Choice>
        <mc:Fallback xmlns=""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7F93EDB6-4F19-B271-7390-DD72534467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564" y="1204449"/>
                <a:ext cx="516253" cy="481199"/>
              </a:xfrm>
              <a:prstGeom prst="ellipse">
                <a:avLst/>
              </a:prstGeom>
              <a:blipFill>
                <a:blip r:embed="rId22"/>
                <a:stretch>
                  <a:fillRect/>
                </a:stretch>
              </a:blipFill>
              <a:ln>
                <a:solidFill>
                  <a:srgbClr val="6C3E00"/>
                </a:solidFill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4E74799D-2C03-B39A-E731-270EB4AA29F4}"/>
                  </a:ext>
                </a:extLst>
              </p:cNvPr>
              <p:cNvSpPr/>
              <p:nvPr/>
            </p:nvSpPr>
            <p:spPr>
              <a:xfrm>
                <a:off x="4992130" y="644687"/>
                <a:ext cx="516253" cy="481199"/>
              </a:xfrm>
              <a:prstGeom prst="ellipse">
                <a:avLst/>
              </a:prstGeom>
              <a:noFill/>
              <a:ln>
                <a:solidFill>
                  <a:srgbClr val="6C3E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6C3E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en-AE" b="1" i="1" smtClean="0">
                              <a:solidFill>
                                <a:srgbClr val="6C3E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6C3E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6C3E00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rgbClr val="6C3E00"/>
                              </a:solidFill>
                              <a:latin typeface="Cambria Math" panose="02040503050406030204" pitchFamily="18" charset="0"/>
                            </a:rPr>
                            <m:t>𝑿𝑮𝑩</m:t>
                          </m:r>
                        </m:sub>
                      </m:sSub>
                    </m:oMath>
                  </m:oMathPara>
                </a14:m>
                <a:endParaRPr lang="en-AE" dirty="0">
                  <a:solidFill>
                    <a:srgbClr val="6C3E00"/>
                  </a:solidFill>
                </a:endParaRPr>
              </a:p>
            </p:txBody>
          </p:sp>
        </mc:Choice>
        <mc:Fallback xmlns=""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4E74799D-2C03-B39A-E731-270EB4AA29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2130" y="644687"/>
                <a:ext cx="516253" cy="481199"/>
              </a:xfrm>
              <a:prstGeom prst="ellipse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solidFill>
                  <a:srgbClr val="6C3E00"/>
                </a:solidFill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6EA1435F-5077-9010-A7CC-30F85EECB627}"/>
                  </a:ext>
                </a:extLst>
              </p:cNvPr>
              <p:cNvSpPr/>
              <p:nvPr/>
            </p:nvSpPr>
            <p:spPr>
              <a:xfrm>
                <a:off x="5004566" y="3284196"/>
                <a:ext cx="516253" cy="481199"/>
              </a:xfrm>
              <a:prstGeom prst="ellipse">
                <a:avLst/>
              </a:prstGeom>
              <a:noFill/>
              <a:ln>
                <a:solidFill>
                  <a:srgbClr val="6C3E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6C3E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en-AE" b="1" i="1" smtClean="0">
                              <a:solidFill>
                                <a:srgbClr val="6C3E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6C3E00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6C3E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6C3E00"/>
                                  </a:solidFill>
                                  <a:latin typeface="Cambria Math" panose="02040503050406030204" pitchFamily="18" charset="0"/>
                                </a:rPr>
                                <m:t>𝑺𝑫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6C3E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AE" dirty="0">
                  <a:solidFill>
                    <a:srgbClr val="6C3E00"/>
                  </a:solidFill>
                </a:endParaRPr>
              </a:p>
            </p:txBody>
          </p:sp>
        </mc:Choice>
        <mc:Fallback xmlns=""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6EA1435F-5077-9010-A7CC-30F85EECB6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566" y="3284196"/>
                <a:ext cx="516253" cy="481199"/>
              </a:xfrm>
              <a:prstGeom prst="ellipse">
                <a:avLst/>
              </a:prstGeom>
              <a:blipFill>
                <a:blip r:embed="rId24"/>
                <a:stretch>
                  <a:fillRect/>
                </a:stretch>
              </a:blipFill>
              <a:ln>
                <a:solidFill>
                  <a:srgbClr val="6C3E00"/>
                </a:solidFill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BED92AE2-BFD2-04ED-790C-8A136D3093A9}"/>
                  </a:ext>
                </a:extLst>
              </p:cNvPr>
              <p:cNvSpPr/>
              <p:nvPr/>
            </p:nvSpPr>
            <p:spPr>
              <a:xfrm>
                <a:off x="6051969" y="1314800"/>
                <a:ext cx="516253" cy="481199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sSubSup>
                        <m:sSubSupPr>
                          <m:ctrlPr>
                            <a:rPr lang="en-AE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AE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AE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d>
                            <m:dPr>
                              <m:ctrlPr>
                                <a:rPr lang="en-AE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E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sup>
                      </m:sSubSup>
                    </m:oMath>
                  </m:oMathPara>
                </a14:m>
                <a:endParaRPr lang="en-AE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BED92AE2-BFD2-04ED-790C-8A136D3093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1969" y="1314800"/>
                <a:ext cx="516253" cy="481199"/>
              </a:xfrm>
              <a:prstGeom prst="ellipse">
                <a:avLst/>
              </a:prstGeom>
              <a:blipFill>
                <a:blip r:embed="rId25"/>
                <a:stretch>
                  <a:fillRect/>
                </a:stretch>
              </a:blipFill>
              <a:ln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66CEBCB5-9B7C-2ED0-17DC-352CAC870191}"/>
                  </a:ext>
                </a:extLst>
              </p:cNvPr>
              <p:cNvSpPr/>
              <p:nvPr/>
            </p:nvSpPr>
            <p:spPr>
              <a:xfrm>
                <a:off x="6051969" y="1918374"/>
                <a:ext cx="516253" cy="481199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sSubSup>
                        <m:sSubSupPr>
                          <m:ctrlPr>
                            <a:rPr lang="en-AE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AE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d>
                            <m:dPr>
                              <m:ctrlPr>
                                <a:rPr lang="en-AE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E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sup>
                      </m:sSubSup>
                    </m:oMath>
                  </m:oMathPara>
                </a14:m>
                <a:endParaRPr lang="en-AE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66CEBCB5-9B7C-2ED0-17DC-352CAC8701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1969" y="1918374"/>
                <a:ext cx="516253" cy="481199"/>
              </a:xfrm>
              <a:prstGeom prst="ellipse">
                <a:avLst/>
              </a:prstGeom>
              <a:blipFill>
                <a:blip r:embed="rId26"/>
                <a:stretch>
                  <a:fillRect/>
                </a:stretch>
              </a:blipFill>
              <a:ln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35B946C2-C17A-DE0E-1FA4-9E061398C866}"/>
                  </a:ext>
                </a:extLst>
              </p:cNvPr>
              <p:cNvSpPr/>
              <p:nvPr/>
            </p:nvSpPr>
            <p:spPr>
              <a:xfrm>
                <a:off x="6051969" y="2909910"/>
                <a:ext cx="516253" cy="481199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sSubSup>
                        <m:sSubSupPr>
                          <m:ctrlPr>
                            <a:rPr lang="en-AE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AE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sSub>
                            <m:sSubPr>
                              <m:ctrlPr>
                                <a:rPr lang="en-AE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sub>
                        <m:sup>
                          <m:d>
                            <m:dPr>
                              <m:ctrlPr>
                                <a:rPr lang="en-AE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E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sup>
                      </m:sSubSup>
                    </m:oMath>
                  </m:oMathPara>
                </a14:m>
                <a:endParaRPr lang="en-AE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35B946C2-C17A-DE0E-1FA4-9E061398C8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1969" y="2909910"/>
                <a:ext cx="516253" cy="481199"/>
              </a:xfrm>
              <a:prstGeom prst="ellipse">
                <a:avLst/>
              </a:prstGeom>
              <a:blipFill>
                <a:blip r:embed="rId27"/>
                <a:stretch>
                  <a:fillRect/>
                </a:stretch>
              </a:blipFill>
              <a:ln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Oval 43">
            <a:extLst>
              <a:ext uri="{FF2B5EF4-FFF2-40B4-BE49-F238E27FC236}">
                <a16:creationId xmlns:a16="http://schemas.microsoft.com/office/drawing/2014/main" id="{6813AD47-F043-317F-5912-96F6B48071BF}"/>
              </a:ext>
            </a:extLst>
          </p:cNvPr>
          <p:cNvSpPr/>
          <p:nvPr/>
        </p:nvSpPr>
        <p:spPr>
          <a:xfrm>
            <a:off x="6272689" y="2763783"/>
            <a:ext cx="58190" cy="57266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 dirty="0">
              <a:solidFill>
                <a:schemeClr val="tx1"/>
              </a:solidFill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CC5DC14A-D7F3-DD13-7B77-608309E71AC1}"/>
              </a:ext>
            </a:extLst>
          </p:cNvPr>
          <p:cNvSpPr/>
          <p:nvPr/>
        </p:nvSpPr>
        <p:spPr>
          <a:xfrm>
            <a:off x="6272689" y="2631201"/>
            <a:ext cx="58190" cy="57266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 dirty="0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27983E8B-91EC-7ECD-96C4-A8F757E56A3C}"/>
              </a:ext>
            </a:extLst>
          </p:cNvPr>
          <p:cNvSpPr/>
          <p:nvPr/>
        </p:nvSpPr>
        <p:spPr>
          <a:xfrm>
            <a:off x="6272689" y="2509430"/>
            <a:ext cx="58190" cy="57266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1BA4D8D4-E720-69FF-6DBD-0E1B389A0C75}"/>
                  </a:ext>
                </a:extLst>
              </p:cNvPr>
              <p:cNvSpPr/>
              <p:nvPr/>
            </p:nvSpPr>
            <p:spPr>
              <a:xfrm>
                <a:off x="7215749" y="1309258"/>
                <a:ext cx="516253" cy="481199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sSubSup>
                        <m:sSubSupPr>
                          <m:ctrlPr>
                            <a:rPr lang="en-AE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AE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AE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d>
                            <m:dPr>
                              <m:ctrlPr>
                                <a:rPr lang="en-AE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</m:d>
                        </m:sup>
                      </m:sSubSup>
                    </m:oMath>
                  </m:oMathPara>
                </a14:m>
                <a:endParaRPr lang="en-AE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1BA4D8D4-E720-69FF-6DBD-0E1B389A0C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5749" y="1309258"/>
                <a:ext cx="516253" cy="481199"/>
              </a:xfrm>
              <a:prstGeom prst="ellipse">
                <a:avLst/>
              </a:prstGeom>
              <a:blipFill>
                <a:blip r:embed="rId28"/>
                <a:stretch>
                  <a:fillRect/>
                </a:stretch>
              </a:blipFill>
              <a:ln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657C68E8-2D51-CEFF-6B87-C8A75B9DE008}"/>
                  </a:ext>
                </a:extLst>
              </p:cNvPr>
              <p:cNvSpPr/>
              <p:nvPr/>
            </p:nvSpPr>
            <p:spPr>
              <a:xfrm>
                <a:off x="7215749" y="1912832"/>
                <a:ext cx="516253" cy="481199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sSubSup>
                        <m:sSubSupPr>
                          <m:ctrlPr>
                            <a:rPr lang="en-AE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AE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d>
                            <m:dPr>
                              <m:ctrlPr>
                                <a:rPr lang="en-AE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</m:d>
                        </m:sup>
                      </m:sSubSup>
                    </m:oMath>
                  </m:oMathPara>
                </a14:m>
                <a:endParaRPr lang="en-AE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657C68E8-2D51-CEFF-6B87-C8A75B9DE0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5749" y="1912832"/>
                <a:ext cx="516253" cy="481199"/>
              </a:xfrm>
              <a:prstGeom prst="ellipse">
                <a:avLst/>
              </a:prstGeom>
              <a:blipFill>
                <a:blip r:embed="rId29"/>
                <a:stretch>
                  <a:fillRect/>
                </a:stretch>
              </a:blipFill>
              <a:ln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F63558D1-B33E-2DDE-BFE1-4467D00A87EF}"/>
                  </a:ext>
                </a:extLst>
              </p:cNvPr>
              <p:cNvSpPr/>
              <p:nvPr/>
            </p:nvSpPr>
            <p:spPr>
              <a:xfrm>
                <a:off x="7215749" y="2904368"/>
                <a:ext cx="516253" cy="481199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sSubSup>
                        <m:sSubSupPr>
                          <m:ctrlPr>
                            <a:rPr lang="en-AE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AE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sSub>
                            <m:sSubPr>
                              <m:ctrlPr>
                                <a:rPr lang="en-AE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sub>
                          </m:sSub>
                        </m:sub>
                        <m:sup>
                          <m:d>
                            <m:dPr>
                              <m:ctrlPr>
                                <a:rPr lang="en-AE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</m:d>
                        </m:sup>
                      </m:sSubSup>
                    </m:oMath>
                  </m:oMathPara>
                </a14:m>
                <a:endParaRPr lang="en-AE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F63558D1-B33E-2DDE-BFE1-4467D00A87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5749" y="2904368"/>
                <a:ext cx="516253" cy="481199"/>
              </a:xfrm>
              <a:prstGeom prst="ellipse">
                <a:avLst/>
              </a:prstGeom>
              <a:blipFill>
                <a:blip r:embed="rId30"/>
                <a:stretch>
                  <a:fillRect/>
                </a:stretch>
              </a:blipFill>
              <a:ln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Oval 46">
            <a:extLst>
              <a:ext uri="{FF2B5EF4-FFF2-40B4-BE49-F238E27FC236}">
                <a16:creationId xmlns:a16="http://schemas.microsoft.com/office/drawing/2014/main" id="{32232925-110D-10ED-0F03-9A3C38CAE16F}"/>
              </a:ext>
            </a:extLst>
          </p:cNvPr>
          <p:cNvSpPr/>
          <p:nvPr/>
        </p:nvSpPr>
        <p:spPr>
          <a:xfrm>
            <a:off x="7452138" y="2739307"/>
            <a:ext cx="58190" cy="57266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 dirty="0">
              <a:solidFill>
                <a:schemeClr val="tx1"/>
              </a:solidFill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4E7C958A-D812-BDEA-AAEC-8F27871D67A0}"/>
              </a:ext>
            </a:extLst>
          </p:cNvPr>
          <p:cNvSpPr/>
          <p:nvPr/>
        </p:nvSpPr>
        <p:spPr>
          <a:xfrm>
            <a:off x="7452138" y="2606725"/>
            <a:ext cx="58190" cy="57266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 dirty="0">
              <a:solidFill>
                <a:schemeClr val="tx1"/>
              </a:solidFill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E43B904F-2B16-D153-61A8-FFFD8E9EC37C}"/>
              </a:ext>
            </a:extLst>
          </p:cNvPr>
          <p:cNvSpPr/>
          <p:nvPr/>
        </p:nvSpPr>
        <p:spPr>
          <a:xfrm>
            <a:off x="7452138" y="2484954"/>
            <a:ext cx="58190" cy="57266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513636E3-4303-DF69-B543-454B43214704}"/>
                  </a:ext>
                </a:extLst>
              </p:cNvPr>
              <p:cNvSpPr/>
              <p:nvPr/>
            </p:nvSpPr>
            <p:spPr>
              <a:xfrm>
                <a:off x="8356930" y="1926307"/>
                <a:ext cx="634972" cy="583123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en-AE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𝑬𝑵𝑺𝑴</m:t>
                          </m:r>
                        </m:sub>
                      </m:sSub>
                    </m:oMath>
                  </m:oMathPara>
                </a14:m>
                <a:endParaRPr lang="en-AE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513636E3-4303-DF69-B543-454B432147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6930" y="1926307"/>
                <a:ext cx="634972" cy="583123"/>
              </a:xfrm>
              <a:prstGeom prst="ellipse">
                <a:avLst/>
              </a:prstGeom>
              <a:blipFill>
                <a:blip r:embed="rId31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id="{8F6745BF-1A8C-E2CC-AA27-8AF129B3738B}"/>
                  </a:ext>
                </a:extLst>
              </p:cNvPr>
              <p:cNvSpPr/>
              <p:nvPr/>
            </p:nvSpPr>
            <p:spPr>
              <a:xfrm>
                <a:off x="4002102" y="1568331"/>
                <a:ext cx="516253" cy="481199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en-AE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𝑿𝑮𝑩</m:t>
                          </m:r>
                        </m:sub>
                      </m:sSub>
                    </m:oMath>
                  </m:oMathPara>
                </a14:m>
                <a:endParaRPr lang="en-AE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id="{8F6745BF-1A8C-E2CC-AA27-8AF129B373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2102" y="1568331"/>
                <a:ext cx="516253" cy="481199"/>
              </a:xfrm>
              <a:prstGeom prst="ellipse">
                <a:avLst/>
              </a:prstGeom>
              <a:blipFill>
                <a:blip r:embed="rId32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336A8CBF-1DAC-4075-63D7-1FA2B73A9F2E}"/>
                  </a:ext>
                </a:extLst>
              </p:cNvPr>
              <p:cNvSpPr/>
              <p:nvPr/>
            </p:nvSpPr>
            <p:spPr>
              <a:xfrm>
                <a:off x="4006913" y="2530054"/>
                <a:ext cx="516253" cy="481199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en-AE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𝑺𝑽𝑴</m:t>
                          </m:r>
                        </m:sub>
                      </m:sSub>
                    </m:oMath>
                  </m:oMathPara>
                </a14:m>
                <a:endParaRPr lang="en-AE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336A8CBF-1DAC-4075-63D7-1FA2B73A9F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6913" y="2530054"/>
                <a:ext cx="516253" cy="481199"/>
              </a:xfrm>
              <a:prstGeom prst="ellipse">
                <a:avLst/>
              </a:prstGeom>
              <a:blipFill>
                <a:blip r:embed="rId33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1" name="TextBox 190">
            <a:extLst>
              <a:ext uri="{FF2B5EF4-FFF2-40B4-BE49-F238E27FC236}">
                <a16:creationId xmlns:a16="http://schemas.microsoft.com/office/drawing/2014/main" id="{00FA320D-AEA3-107B-2DF0-72349051DE4E}"/>
              </a:ext>
            </a:extLst>
          </p:cNvPr>
          <p:cNvSpPr txBox="1"/>
          <p:nvPr/>
        </p:nvSpPr>
        <p:spPr>
          <a:xfrm>
            <a:off x="6102565" y="4653282"/>
            <a:ext cx="6471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1050" b="1" dirty="0">
                <a:latin typeface="Fira Sans Medium" panose="020B0603050000020004" pitchFamily="34" charset="0"/>
                <a:ea typeface="Fira Sans Medium"/>
                <a:cs typeface="Times New Roman" panose="02020603050405020304" pitchFamily="18" charset="0"/>
                <a:sym typeface="Fira Sans Medium"/>
              </a:rPr>
              <a:t>Private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D3249CFA-9E0D-AA2C-9AF9-2E597CC9217D}"/>
              </a:ext>
            </a:extLst>
          </p:cNvPr>
          <p:cNvSpPr txBox="1"/>
          <p:nvPr/>
        </p:nvSpPr>
        <p:spPr>
          <a:xfrm>
            <a:off x="7272290" y="4644952"/>
            <a:ext cx="6471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1050" b="1" dirty="0">
                <a:latin typeface="Fira Sans Medium" panose="020B0603050000020004" pitchFamily="34" charset="0"/>
                <a:ea typeface="Fira Sans Medium"/>
                <a:cs typeface="Times New Roman" panose="02020603050405020304" pitchFamily="18" charset="0"/>
                <a:sym typeface="Fira Sans Medium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2352308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5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8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0" grpId="0"/>
      <p:bldP spid="91" grpId="0"/>
      <p:bldP spid="108" grpId="0"/>
      <p:bldP spid="6" grpId="0" animBg="1"/>
      <p:bldP spid="10" grpId="0" animBg="1"/>
      <p:bldP spid="84" grpId="0" animBg="1"/>
      <p:bldP spid="85" grpId="0" animBg="1"/>
      <p:bldP spid="87" grpId="0" animBg="1"/>
      <p:bldP spid="88" grpId="0" animBg="1"/>
      <p:bldP spid="90" grpId="0" animBg="1"/>
      <p:bldP spid="92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50" grpId="0" animBg="1"/>
      <p:bldP spid="51" grpId="0" animBg="1"/>
      <p:bldP spid="52" grpId="0" animBg="1"/>
      <p:bldP spid="79" grpId="0"/>
      <p:bldP spid="80" grpId="0"/>
      <p:bldP spid="81" grpId="0"/>
      <p:bldP spid="162" grpId="0"/>
      <p:bldP spid="143" grpId="0" animBg="1"/>
      <p:bldP spid="127" grpId="0" animBg="1"/>
      <p:bldP spid="129" grpId="0" animBg="1"/>
      <p:bldP spid="131" grpId="0" animBg="1"/>
      <p:bldP spid="133" grpId="0" animBg="1"/>
      <p:bldP spid="141" grpId="0" animBg="1"/>
      <p:bldP spid="142" grpId="0" animBg="1"/>
      <p:bldP spid="96" grpId="0" animBg="1"/>
      <p:bldP spid="97" grpId="0" animBg="1"/>
      <p:bldP spid="98" grpId="0" animBg="1"/>
      <p:bldP spid="99" grpId="0" animBg="1"/>
      <p:bldP spid="107" grpId="0" animBg="1"/>
      <p:bldP spid="109" grpId="0" animBg="1"/>
      <p:bldP spid="28" grpId="0" animBg="1"/>
      <p:bldP spid="29" grpId="0" animBg="1"/>
      <p:bldP spid="30" grpId="0" animBg="1"/>
      <p:bldP spid="32" grpId="0" animBg="1"/>
      <p:bldP spid="34" grpId="0" animBg="1"/>
      <p:bldP spid="35" grpId="0" animBg="1"/>
      <p:bldP spid="82" grpId="0" animBg="1"/>
      <p:bldP spid="31" grpId="0" animBg="1"/>
      <p:bldP spid="36" grpId="0" animBg="1"/>
      <p:bldP spid="38" grpId="0" animBg="1"/>
      <p:bldP spid="39" grpId="0" animBg="1"/>
      <p:bldP spid="44" grpId="0" animBg="1"/>
      <p:bldP spid="45" grpId="0" animBg="1"/>
      <p:bldP spid="46" grpId="0" animBg="1"/>
      <p:bldP spid="41" grpId="0" animBg="1"/>
      <p:bldP spid="42" grpId="0" animBg="1"/>
      <p:bldP spid="43" grpId="0" animBg="1"/>
      <p:bldP spid="47" grpId="0" animBg="1"/>
      <p:bldP spid="48" grpId="0" animBg="1"/>
      <p:bldP spid="49" grpId="0" animBg="1"/>
      <p:bldP spid="53" grpId="0" animBg="1"/>
      <p:bldP spid="126" grpId="0" animBg="1"/>
      <p:bldP spid="4" grpId="0" animBg="1"/>
      <p:bldP spid="191" grpId="0"/>
      <p:bldP spid="19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72" name="Google Shape;4572;p40"/>
          <p:cNvCxnSpPr>
            <a:cxnSpLocks/>
          </p:cNvCxnSpPr>
          <p:nvPr/>
        </p:nvCxnSpPr>
        <p:spPr>
          <a:xfrm flipV="1">
            <a:off x="4525975" y="1151603"/>
            <a:ext cx="0" cy="895410"/>
          </a:xfrm>
          <a:prstGeom prst="straightConnector1">
            <a:avLst/>
          </a:prstGeom>
          <a:noFill/>
          <a:ln w="9525" cap="flat" cmpd="sng">
            <a:solidFill>
              <a:srgbClr val="F2A36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573" name="Google Shape;4573;p40"/>
          <p:cNvSpPr/>
          <p:nvPr/>
        </p:nvSpPr>
        <p:spPr>
          <a:xfrm rot="10800000">
            <a:off x="4490125" y="2008733"/>
            <a:ext cx="71700" cy="61800"/>
          </a:xfrm>
          <a:prstGeom prst="triangle">
            <a:avLst>
              <a:gd name="adj" fmla="val 50000"/>
            </a:avLst>
          </a:prstGeom>
          <a:solidFill>
            <a:srgbClr val="F2A3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575" name="Google Shape;4575;p40"/>
          <p:cNvCxnSpPr>
            <a:cxnSpLocks/>
          </p:cNvCxnSpPr>
          <p:nvPr/>
        </p:nvCxnSpPr>
        <p:spPr>
          <a:xfrm flipV="1">
            <a:off x="3856610" y="2601084"/>
            <a:ext cx="0" cy="1034251"/>
          </a:xfrm>
          <a:prstGeom prst="straightConnector1">
            <a:avLst/>
          </a:prstGeom>
          <a:noFill/>
          <a:ln w="9525" cap="flat" cmpd="sng">
            <a:solidFill>
              <a:srgbClr val="30475E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576" name="Google Shape;4576;p40"/>
          <p:cNvSpPr/>
          <p:nvPr/>
        </p:nvSpPr>
        <p:spPr>
          <a:xfrm rot="10800000">
            <a:off x="3814549" y="3601066"/>
            <a:ext cx="71700" cy="61800"/>
          </a:xfrm>
          <a:prstGeom prst="triangle">
            <a:avLst>
              <a:gd name="adj" fmla="val 50000"/>
            </a:avLst>
          </a:pr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578" name="Google Shape;4578;p40"/>
          <p:cNvCxnSpPr>
            <a:cxnSpLocks/>
          </p:cNvCxnSpPr>
          <p:nvPr/>
        </p:nvCxnSpPr>
        <p:spPr>
          <a:xfrm flipV="1">
            <a:off x="1560184" y="3171661"/>
            <a:ext cx="0" cy="793458"/>
          </a:xfrm>
          <a:prstGeom prst="straightConnector1">
            <a:avLst/>
          </a:prstGeom>
          <a:noFill/>
          <a:ln w="9525" cap="flat" cmpd="sng">
            <a:solidFill>
              <a:srgbClr val="AFAFA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579" name="Google Shape;4579;p40"/>
          <p:cNvSpPr/>
          <p:nvPr/>
        </p:nvSpPr>
        <p:spPr>
          <a:xfrm rot="10800000">
            <a:off x="1518103" y="3959644"/>
            <a:ext cx="71700" cy="61800"/>
          </a:xfrm>
          <a:prstGeom prst="triangle">
            <a:avLst>
              <a:gd name="adj" fmla="val 50000"/>
            </a:avLst>
          </a:prstGeom>
          <a:solidFill>
            <a:srgbClr val="C4C4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1" name="Google Shape;4581;p40"/>
          <p:cNvSpPr/>
          <p:nvPr/>
        </p:nvSpPr>
        <p:spPr>
          <a:xfrm>
            <a:off x="2650675" y="2507931"/>
            <a:ext cx="1403705" cy="1403673"/>
          </a:xfrm>
          <a:custGeom>
            <a:avLst/>
            <a:gdLst/>
            <a:ahLst/>
            <a:cxnLst/>
            <a:rect l="l" t="t" r="r" b="b"/>
            <a:pathLst>
              <a:path w="43546" h="43545" extrusionOk="0">
                <a:moveTo>
                  <a:pt x="19730" y="0"/>
                </a:moveTo>
                <a:cubicBezTo>
                  <a:pt x="19730" y="5447"/>
                  <a:pt x="17513" y="10387"/>
                  <a:pt x="13935" y="13934"/>
                </a:cubicBezTo>
                <a:cubicBezTo>
                  <a:pt x="10388" y="17513"/>
                  <a:pt x="5447" y="19730"/>
                  <a:pt x="0" y="19730"/>
                </a:cubicBezTo>
                <a:lnTo>
                  <a:pt x="0" y="43545"/>
                </a:lnTo>
                <a:cubicBezTo>
                  <a:pt x="12034" y="43545"/>
                  <a:pt x="22897" y="38668"/>
                  <a:pt x="30782" y="30782"/>
                </a:cubicBezTo>
                <a:cubicBezTo>
                  <a:pt x="38668" y="22928"/>
                  <a:pt x="43545" y="12034"/>
                  <a:pt x="43545" y="0"/>
                </a:cubicBez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2" name="Google Shape;4582;p40"/>
          <p:cNvSpPr/>
          <p:nvPr/>
        </p:nvSpPr>
        <p:spPr>
          <a:xfrm>
            <a:off x="1247002" y="2507931"/>
            <a:ext cx="1403705" cy="1403673"/>
          </a:xfrm>
          <a:custGeom>
            <a:avLst/>
            <a:gdLst/>
            <a:ahLst/>
            <a:cxnLst/>
            <a:rect l="l" t="t" r="r" b="b"/>
            <a:pathLst>
              <a:path w="43546" h="43545" extrusionOk="0">
                <a:moveTo>
                  <a:pt x="0" y="0"/>
                </a:moveTo>
                <a:cubicBezTo>
                  <a:pt x="0" y="12034"/>
                  <a:pt x="4877" y="22897"/>
                  <a:pt x="12731" y="30782"/>
                </a:cubicBezTo>
                <a:cubicBezTo>
                  <a:pt x="20617" y="38668"/>
                  <a:pt x="31511" y="43545"/>
                  <a:pt x="43545" y="43545"/>
                </a:cubicBezTo>
                <a:lnTo>
                  <a:pt x="43545" y="19730"/>
                </a:lnTo>
                <a:cubicBezTo>
                  <a:pt x="38098" y="19730"/>
                  <a:pt x="33158" y="17513"/>
                  <a:pt x="29579" y="13934"/>
                </a:cubicBezTo>
                <a:cubicBezTo>
                  <a:pt x="26032" y="10387"/>
                  <a:pt x="23815" y="5447"/>
                  <a:pt x="23815" y="0"/>
                </a:cubicBezTo>
                <a:close/>
              </a:path>
            </a:pathLst>
          </a:custGeom>
          <a:solidFill>
            <a:srgbClr val="CECE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3" name="Google Shape;4583;p40"/>
          <p:cNvSpPr/>
          <p:nvPr/>
        </p:nvSpPr>
        <p:spPr>
          <a:xfrm>
            <a:off x="4690313" y="1034823"/>
            <a:ext cx="4440131" cy="908608"/>
          </a:xfrm>
          <a:custGeom>
            <a:avLst/>
            <a:gdLst/>
            <a:ahLst/>
            <a:cxnLst/>
            <a:rect l="l" t="t" r="r" b="b"/>
            <a:pathLst>
              <a:path w="112047" h="28187" extrusionOk="0">
                <a:moveTo>
                  <a:pt x="101469" y="1"/>
                </a:moveTo>
                <a:lnTo>
                  <a:pt x="101469" y="2123"/>
                </a:lnTo>
                <a:lnTo>
                  <a:pt x="1" y="2123"/>
                </a:lnTo>
                <a:lnTo>
                  <a:pt x="1" y="25969"/>
                </a:lnTo>
                <a:lnTo>
                  <a:pt x="101469" y="25969"/>
                </a:lnTo>
                <a:lnTo>
                  <a:pt x="101469" y="28186"/>
                </a:lnTo>
                <a:lnTo>
                  <a:pt x="112046" y="14062"/>
                </a:lnTo>
                <a:lnTo>
                  <a:pt x="101469" y="1"/>
                </a:lnTo>
                <a:close/>
              </a:path>
            </a:pathLst>
          </a:custGeom>
          <a:solidFill>
            <a:srgbClr val="2228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4" name="Google Shape;4584;p40"/>
          <p:cNvSpPr/>
          <p:nvPr/>
        </p:nvSpPr>
        <p:spPr>
          <a:xfrm>
            <a:off x="3286639" y="1103226"/>
            <a:ext cx="1403705" cy="1404737"/>
          </a:xfrm>
          <a:custGeom>
            <a:avLst/>
            <a:gdLst/>
            <a:ahLst/>
            <a:cxnLst/>
            <a:rect l="l" t="t" r="r" b="b"/>
            <a:pathLst>
              <a:path w="43546" h="43578" extrusionOk="0">
                <a:moveTo>
                  <a:pt x="43546" y="1"/>
                </a:moveTo>
                <a:cubicBezTo>
                  <a:pt x="31512" y="1"/>
                  <a:pt x="20649" y="4878"/>
                  <a:pt x="12764" y="12763"/>
                </a:cubicBezTo>
                <a:cubicBezTo>
                  <a:pt x="4878" y="20649"/>
                  <a:pt x="1" y="31543"/>
                  <a:pt x="1" y="43577"/>
                </a:cubicBezTo>
                <a:lnTo>
                  <a:pt x="23816" y="43577"/>
                </a:lnTo>
                <a:cubicBezTo>
                  <a:pt x="23816" y="38130"/>
                  <a:pt x="26033" y="33190"/>
                  <a:pt x="29612" y="29611"/>
                </a:cubicBezTo>
                <a:cubicBezTo>
                  <a:pt x="33158" y="26033"/>
                  <a:pt x="38099" y="23847"/>
                  <a:pt x="43546" y="23847"/>
                </a:cubicBezTo>
                <a:lnTo>
                  <a:pt x="43546" y="1"/>
                </a:lnTo>
                <a:close/>
              </a:path>
            </a:pathLst>
          </a:custGeom>
          <a:solidFill>
            <a:srgbClr val="F2A3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DF360D-0B63-3FA4-A431-C89559CB04A3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331778" y="4749900"/>
            <a:ext cx="812222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 dirty="0"/>
          </a:p>
        </p:txBody>
      </p:sp>
      <p:sp>
        <p:nvSpPr>
          <p:cNvPr id="3" name="Google Shape;1622;p19">
            <a:extLst>
              <a:ext uri="{FF2B5EF4-FFF2-40B4-BE49-F238E27FC236}">
                <a16:creationId xmlns:a16="http://schemas.microsoft.com/office/drawing/2014/main" id="{B21B711A-5786-316D-ED07-A775E63ECF45}"/>
              </a:ext>
            </a:extLst>
          </p:cNvPr>
          <p:cNvSpPr txBox="1"/>
          <p:nvPr/>
        </p:nvSpPr>
        <p:spPr>
          <a:xfrm>
            <a:off x="0" y="50410"/>
            <a:ext cx="91440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u="sng" dirty="0">
                <a:latin typeface="Fira Sans Extra Condensed Medium" panose="020B0604020202020204" charset="0"/>
                <a:ea typeface="Fira Sans Medium"/>
                <a:cs typeface="Times New Roman" panose="02020603050405020304" pitchFamily="18" charset="0"/>
                <a:sym typeface="Fira Sans Medium"/>
              </a:rPr>
              <a:t>Model 2: Skew SVM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712326-1953-449F-5D7B-D4A2425D796E}"/>
              </a:ext>
            </a:extLst>
          </p:cNvPr>
          <p:cNvSpPr txBox="1"/>
          <p:nvPr/>
        </p:nvSpPr>
        <p:spPr>
          <a:xfrm rot="2239453">
            <a:off x="1335451" y="3035614"/>
            <a:ext cx="1447835" cy="400110"/>
          </a:xfrm>
          <a:prstGeom prst="rect">
            <a:avLst/>
          </a:prstGeom>
          <a:noFill/>
        </p:spPr>
        <p:txBody>
          <a:bodyPr wrap="square">
            <a:prstTxWarp prst="textArchDown">
              <a:avLst>
                <a:gd name="adj" fmla="val 350120"/>
              </a:avLst>
            </a:prstTxWarp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Fira Sans Medium" panose="020B0603050000020004" pitchFamily="34" charset="0"/>
                <a:ea typeface="Fira Sans Medium"/>
                <a:cs typeface="Times New Roman" panose="02020603050405020304" pitchFamily="18" charset="0"/>
                <a:sym typeface="Fira Sans Medium"/>
              </a:rPr>
              <a:t>Motivation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5A27F0-8C78-FF5C-E825-1154161B5FE8}"/>
              </a:ext>
            </a:extLst>
          </p:cNvPr>
          <p:cNvSpPr txBox="1"/>
          <p:nvPr/>
        </p:nvSpPr>
        <p:spPr>
          <a:xfrm>
            <a:off x="98711" y="4074486"/>
            <a:ext cx="26576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Fira Sans" panose="020B0503050000020004" pitchFamily="34" charset="0"/>
              </a:rPr>
              <a:t>Polynomial and RBF kernels assume symmetric data distributions.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C27078-D879-800F-B3E3-69F65A3C976D}"/>
              </a:ext>
            </a:extLst>
          </p:cNvPr>
          <p:cNvSpPr txBox="1"/>
          <p:nvPr/>
        </p:nvSpPr>
        <p:spPr>
          <a:xfrm rot="18895537">
            <a:off x="2571383" y="2927261"/>
            <a:ext cx="1486242" cy="400110"/>
          </a:xfrm>
          <a:prstGeom prst="rect">
            <a:avLst/>
          </a:prstGeom>
          <a:noFill/>
        </p:spPr>
        <p:txBody>
          <a:bodyPr wrap="square">
            <a:prstTxWarp prst="textArchDown">
              <a:avLst>
                <a:gd name="adj" fmla="val 350120"/>
              </a:avLst>
            </a:prstTxWarp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bg1"/>
                </a:solidFill>
                <a:latin typeface="Fira Sans Medium" panose="020B0603050000020004" pitchFamily="34" charset="0"/>
                <a:ea typeface="Fira Sans Medium"/>
                <a:cs typeface="Times New Roman" panose="02020603050405020304" pitchFamily="18" charset="0"/>
                <a:sym typeface="Fira Sans Medium"/>
              </a:rPr>
              <a:t>Idea: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3509CB-4416-8360-5FBB-F6E1C1ADA01B}"/>
              </a:ext>
            </a:extLst>
          </p:cNvPr>
          <p:cNvSpPr txBox="1"/>
          <p:nvPr/>
        </p:nvSpPr>
        <p:spPr>
          <a:xfrm>
            <a:off x="3350543" y="3638987"/>
            <a:ext cx="26795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600" dirty="0">
                <a:latin typeface="Fira Sans Medium" panose="020B0603050000020004" pitchFamily="34" charset="0"/>
                <a:ea typeface="Fira Sans Medium"/>
                <a:cs typeface="Times New Roman" panose="02020603050405020304" pitchFamily="18" charset="0"/>
                <a:sym typeface="Fira Sans Medium"/>
              </a:rPr>
              <a:t>Skew-Normal Distribution: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4F7D51B-BC8B-D2B8-968E-800F74211711}"/>
                  </a:ext>
                </a:extLst>
              </p:cNvPr>
              <p:cNvSpPr txBox="1"/>
              <p:nvPr/>
            </p:nvSpPr>
            <p:spPr>
              <a:xfrm>
                <a:off x="3008179" y="3930004"/>
                <a:ext cx="3449781" cy="4608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E" sz="1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AE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E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AE" sz="16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AE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𝜶</m:t>
                        </m:r>
                        <m:r>
                          <a:rPr lang="en-AE" sz="16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AE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𝝃</m:t>
                        </m:r>
                        <m:r>
                          <a:rPr lang="en-AE" sz="16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AE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</m:d>
                    <m:r>
                      <a:rPr lang="en-AE" sz="1600" b="1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AE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den>
                    </m:f>
                    <m:r>
                      <a:rPr lang="en-US" sz="1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AE" sz="16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𝝓</m:t>
                    </m:r>
                    <m:d>
                      <m:dPr>
                        <m:ctrlPr>
                          <a:rPr lang="en-AE" sz="16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AE" sz="16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AE" sz="16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AE" sz="1600" b="1" i="0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AE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𝝃</m:t>
                            </m:r>
                          </m:num>
                          <m:den>
                            <m:r>
                              <a:rPr lang="en-AE" sz="1600" b="1" i="0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16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sz="16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AE" sz="16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𝜱</m:t>
                    </m:r>
                    <m:d>
                      <m:dPr>
                        <m:ctrlPr>
                          <a:rPr lang="en-AE" sz="16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E" sz="16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𝜶</m:t>
                        </m:r>
                        <m:r>
                          <a:rPr lang="en-US" sz="16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AE" sz="16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AE" sz="1600" b="1" i="0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AE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𝝃</m:t>
                            </m:r>
                          </m:num>
                          <m:den>
                            <m:r>
                              <a:rPr lang="en-AE" sz="1600" b="1" i="0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AE" sz="16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𝝈</m:t>
                            </m:r>
                          </m:den>
                        </m:f>
                        <m:r>
                          <a:rPr lang="en-US" sz="16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en-AE" sz="1600" b="1" dirty="0">
                    <a:solidFill>
                      <a:schemeClr val="tx1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4F7D51B-BC8B-D2B8-968E-800F742117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8179" y="3930004"/>
                <a:ext cx="3449781" cy="4608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AB571FCC-B341-98AB-DAEC-317865853D14}"/>
              </a:ext>
            </a:extLst>
          </p:cNvPr>
          <p:cNvSpPr txBox="1"/>
          <p:nvPr/>
        </p:nvSpPr>
        <p:spPr>
          <a:xfrm rot="18827450">
            <a:off x="3332098" y="1777154"/>
            <a:ext cx="1586652" cy="165124"/>
          </a:xfrm>
          <a:prstGeom prst="rect">
            <a:avLst/>
          </a:prstGeom>
          <a:noFill/>
        </p:spPr>
        <p:txBody>
          <a:bodyPr wrap="square">
            <a:prstTxWarp prst="textArchUp">
              <a:avLst>
                <a:gd name="adj" fmla="val 12180067"/>
              </a:avLst>
            </a:prstTxWarp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Fira Sans Medium" panose="020B0603050000020004" pitchFamily="34" charset="0"/>
                <a:ea typeface="Fira Sans Medium"/>
                <a:cs typeface="Times New Roman" panose="02020603050405020304" pitchFamily="18" charset="0"/>
                <a:sym typeface="Fira Sans Medium"/>
              </a:rPr>
              <a:t>Skew Kernel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28230B6-E27A-7D57-0CD5-D6CDF8A60A10}"/>
                  </a:ext>
                </a:extLst>
              </p:cNvPr>
              <p:cNvSpPr txBox="1"/>
              <p:nvPr/>
            </p:nvSpPr>
            <p:spPr>
              <a:xfrm>
                <a:off x="4343187" y="1900072"/>
                <a:ext cx="3649287" cy="6455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𝑲</m:t>
                    </m:r>
                    <m:d>
                      <m:dPr>
                        <m:ctrlPr>
                          <a:rPr lang="en-AE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E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AE" sz="16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AE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E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AE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AE" sz="1600" b="1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𝒆𝒙𝒑</m:t>
                    </m:r>
                    <m:d>
                      <m:dPr>
                        <m:ctrlP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begChr m:val="‖"/>
                                    <m:endChr m:val="‖"/>
                                    <m:ctrlPr>
                                      <a:rPr lang="en-US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  <m:r>
                                      <a:rPr lang="en-US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en-US" sz="16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6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p>
                                        <m:r>
                                          <a:rPr lang="en-US" sz="16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′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sup>
                                <m: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sSup>
                              <m:sSupPr>
                                <m:ctrlP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AE" sz="1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𝝈</m:t>
                                </m:r>
                              </m:e>
                              <m:sup>
                                <m: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en-US" sz="1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AE" sz="16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𝜱</m:t>
                    </m:r>
                    <m:d>
                      <m:dPr>
                        <m:ctrlPr>
                          <a:rPr lang="en-AE" sz="16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E" sz="16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𝜶</m:t>
                        </m:r>
                        <m:r>
                          <a:rPr lang="en-US" sz="16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AE" sz="16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begChr m:val="‖"/>
                                <m:endChr m:val="‖"/>
                                <m:ctrlPr>
                                  <a:rPr lang="en-US" sz="1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1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sz="16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US" sz="16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num>
                          <m:den>
                            <m:r>
                              <a:rPr lang="en-AE" sz="16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𝝈</m:t>
                            </m:r>
                          </m:den>
                        </m:f>
                        <m:r>
                          <a:rPr lang="en-US" sz="16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en-AE" sz="1600" b="1" dirty="0">
                    <a:solidFill>
                      <a:schemeClr val="tx1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28230B6-E27A-7D57-0CD5-D6CDF8A60A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187" y="1900072"/>
                <a:ext cx="3649287" cy="64556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0EEE381-2FD2-1E92-4FB7-2EECC494A974}"/>
                  </a:ext>
                </a:extLst>
              </p:cNvPr>
              <p:cNvSpPr txBox="1"/>
              <p:nvPr/>
            </p:nvSpPr>
            <p:spPr>
              <a:xfrm>
                <a:off x="4343187" y="2469503"/>
                <a:ext cx="234453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>
                    <a:latin typeface="Fira Sans" panose="020B0503050000020004" pitchFamily="34" charset="0"/>
                  </a:rPr>
                  <a:t> heavier right tail</a:t>
                </a:r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>
                    <a:latin typeface="Fira Sans" panose="020B0503050000020004" pitchFamily="34" charset="0"/>
                  </a:rPr>
                  <a:t> heavier left tail</a:t>
                </a:r>
                <a:endParaRPr lang="en-AE" dirty="0">
                  <a:latin typeface="Fira Sans" panose="020B05030500000200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0EEE381-2FD2-1E92-4FB7-2EECC494A9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187" y="2469503"/>
                <a:ext cx="2344533" cy="523220"/>
              </a:xfrm>
              <a:prstGeom prst="rect">
                <a:avLst/>
              </a:prstGeom>
              <a:blipFill>
                <a:blip r:embed="rId5"/>
                <a:stretch>
                  <a:fillRect t="-2326" b="-11628"/>
                </a:stretch>
              </a:blipFill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600A6B62-6477-67AE-B896-4A6ACD8BBACA}"/>
              </a:ext>
            </a:extLst>
          </p:cNvPr>
          <p:cNvSpPr txBox="1"/>
          <p:nvPr/>
        </p:nvSpPr>
        <p:spPr>
          <a:xfrm>
            <a:off x="4719877" y="1253041"/>
            <a:ext cx="39672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bg1"/>
                </a:solidFill>
                <a:latin typeface="Fira Sans Medium" panose="020B0603050000020004" pitchFamily="34" charset="0"/>
                <a:ea typeface="Fira Sans Medium"/>
                <a:cs typeface="Times New Roman" panose="02020603050405020304" pitchFamily="18" charset="0"/>
                <a:sym typeface="Fira Sans Medium"/>
              </a:rPr>
              <a:t>Dual Optimization Problem?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00AA596-991C-14ED-ADB3-D9CF6361E368}"/>
                  </a:ext>
                </a:extLst>
              </p:cNvPr>
              <p:cNvSpPr txBox="1"/>
              <p:nvPr/>
            </p:nvSpPr>
            <p:spPr>
              <a:xfrm>
                <a:off x="6457960" y="3582786"/>
                <a:ext cx="2193072" cy="11695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E" sz="1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𝝃</m:t>
                    </m:r>
                  </m:oMath>
                </a14:m>
                <a:r>
                  <a:rPr lang="en-AE" dirty="0">
                    <a:latin typeface="Fira Sans" panose="020B0503050000020004" pitchFamily="34" charset="0"/>
                  </a:rPr>
                  <a:t>: Location parameter</a:t>
                </a:r>
              </a:p>
              <a:p>
                <a14:m>
                  <m:oMath xmlns:m="http://schemas.openxmlformats.org/officeDocument/2006/math">
                    <m:r>
                      <a:rPr lang="en-AE" sz="1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𝝈</m:t>
                    </m:r>
                  </m:oMath>
                </a14:m>
                <a:r>
                  <a:rPr lang="en-AE" dirty="0">
                    <a:latin typeface="Fira Sans" panose="020B0503050000020004" pitchFamily="34" charset="0"/>
                  </a:rPr>
                  <a:t>: Scale parameter</a:t>
                </a:r>
              </a:p>
              <a:p>
                <a14:m>
                  <m:oMath xmlns:m="http://schemas.openxmlformats.org/officeDocument/2006/math">
                    <m:r>
                      <a:rPr lang="en-AE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AE" dirty="0">
                    <a:latin typeface="Fira Sans" panose="020B0503050000020004" pitchFamily="34" charset="0"/>
                  </a:rPr>
                  <a:t>: skewness parameter</a:t>
                </a:r>
              </a:p>
              <a:p>
                <a14:m>
                  <m:oMath xmlns:m="http://schemas.openxmlformats.org/officeDocument/2006/math">
                    <m:r>
                      <a:rPr lang="en-AE" sz="1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𝝓</m:t>
                    </m:r>
                  </m:oMath>
                </a14:m>
                <a:r>
                  <a:rPr lang="en-US" dirty="0">
                    <a:latin typeface="Fira Sans" panose="020B0503050000020004" pitchFamily="34" charset="0"/>
                  </a:rPr>
                  <a:t>:</a:t>
                </a:r>
                <a:r>
                  <a:rPr lang="pl-PL" dirty="0">
                    <a:latin typeface="Fira Sans" panose="020B0503050000020004" pitchFamily="34" charset="0"/>
                  </a:rPr>
                  <a:t> Standard Normal PDF</a:t>
                </a:r>
                <a:endParaRPr lang="en-AE" dirty="0">
                  <a:latin typeface="Fira Sans" panose="020B0503050000020004" pitchFamily="34" charset="0"/>
                </a:endParaRPr>
              </a:p>
              <a:p>
                <a:r>
                  <a:rPr lang="en-AE" dirty="0">
                    <a:latin typeface="Fira Sans" panose="020B0503050000020004" pitchFamily="34" charset="0"/>
                  </a:rPr>
                  <a:t>𝜱: </a:t>
                </a:r>
                <a:r>
                  <a:rPr lang="en-US" dirty="0">
                    <a:latin typeface="Fira Sans" panose="020B0503050000020004" pitchFamily="34" charset="0"/>
                  </a:rPr>
                  <a:t>Standard Normal CDF</a:t>
                </a:r>
                <a:endParaRPr lang="en-AE" dirty="0">
                  <a:latin typeface="Fira Sans" panose="020B05030500000200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00AA596-991C-14ED-ADB3-D9CF6361E3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960" y="3582786"/>
                <a:ext cx="2193072" cy="1169551"/>
              </a:xfrm>
              <a:prstGeom prst="rect">
                <a:avLst/>
              </a:prstGeom>
              <a:blipFill>
                <a:blip r:embed="rId6"/>
                <a:stretch>
                  <a:fillRect l="-833" t="-1042" b="-4688"/>
                </a:stretch>
              </a:blipFill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>
            <a:extLst>
              <a:ext uri="{FF2B5EF4-FFF2-40B4-BE49-F238E27FC236}">
                <a16:creationId xmlns:a16="http://schemas.microsoft.com/office/drawing/2014/main" id="{6077320F-F6F9-1B1B-2D49-3F754CACA54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967" t="7915" r="9215" b="5654"/>
          <a:stretch/>
        </p:blipFill>
        <p:spPr>
          <a:xfrm>
            <a:off x="0" y="9922"/>
            <a:ext cx="2648076" cy="200023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C820DFA-7C21-1EA5-AC18-A70CF9245D81}"/>
              </a:ext>
            </a:extLst>
          </p:cNvPr>
          <p:cNvSpPr txBox="1"/>
          <p:nvPr/>
        </p:nvSpPr>
        <p:spPr>
          <a:xfrm>
            <a:off x="-11337" y="2042052"/>
            <a:ext cx="3058879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>
                <a:latin typeface="Fira Sans" panose="020B0503050000020004" pitchFamily="34" charset="0"/>
              </a:rPr>
              <a:t>Figure source: </a:t>
            </a:r>
            <a:r>
              <a:rPr lang="en-US" sz="600" dirty="0">
                <a:latin typeface="Fira Sans" panose="020B0503050000020004" pitchFamily="34" charset="0"/>
                <a:hlinkClick r:id="rId8"/>
              </a:rPr>
              <a:t>https://en.wikipedia.org/wiki/Skew_normal_distribution</a:t>
            </a:r>
            <a:r>
              <a:rPr lang="en-US" sz="600" dirty="0">
                <a:latin typeface="Fira Sans" panose="020B0503050000020004" pitchFamily="34" charset="0"/>
              </a:rPr>
              <a:t> </a:t>
            </a:r>
            <a:endParaRPr lang="en-US" sz="1050" dirty="0">
              <a:latin typeface="Fira Sans" panose="020B05030500000200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3" grpId="0"/>
      <p:bldP spid="14" grpId="0"/>
      <p:bldP spid="17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2">
          <a:extLst>
            <a:ext uri="{FF2B5EF4-FFF2-40B4-BE49-F238E27FC236}">
              <a16:creationId xmlns:a16="http://schemas.microsoft.com/office/drawing/2014/main" id="{E13AE6F5-9ADB-F315-CD6F-389A69CA7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EC6C8BE-564C-56A6-77DB-CAAC881423A8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318268" y="4749900"/>
            <a:ext cx="812222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 dirty="0"/>
          </a:p>
        </p:txBody>
      </p:sp>
      <p:sp>
        <p:nvSpPr>
          <p:cNvPr id="3" name="Google Shape;1622;p19">
            <a:extLst>
              <a:ext uri="{FF2B5EF4-FFF2-40B4-BE49-F238E27FC236}">
                <a16:creationId xmlns:a16="http://schemas.microsoft.com/office/drawing/2014/main" id="{E82458C8-9798-F188-58B7-D61323739286}"/>
              </a:ext>
            </a:extLst>
          </p:cNvPr>
          <p:cNvSpPr txBox="1"/>
          <p:nvPr/>
        </p:nvSpPr>
        <p:spPr>
          <a:xfrm>
            <a:off x="0" y="50410"/>
            <a:ext cx="91440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u="sng" dirty="0">
                <a:latin typeface="Fira Sans Extra Condensed Medium" panose="020B0604020202020204" charset="0"/>
                <a:ea typeface="Fira Sans Medium"/>
                <a:cs typeface="Times New Roman" panose="02020603050405020304" pitchFamily="18" charset="0"/>
                <a:sym typeface="Fira Sans Medium"/>
              </a:rPr>
              <a:t>Model 2: Skew SVM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AD4E500-D35C-4727-9BE1-DBE36D43671C}"/>
              </a:ext>
            </a:extLst>
          </p:cNvPr>
          <p:cNvSpPr txBox="1"/>
          <p:nvPr/>
        </p:nvSpPr>
        <p:spPr>
          <a:xfrm>
            <a:off x="136308" y="3218975"/>
            <a:ext cx="35994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000" b="1" dirty="0">
                <a:latin typeface="Fira Sans Medium" panose="020B0603050000020004" pitchFamily="34" charset="0"/>
                <a:ea typeface="Fira Sans Medium"/>
                <a:cs typeface="Times New Roman" panose="02020603050405020304" pitchFamily="18" charset="0"/>
                <a:sym typeface="Fira Sans Medium"/>
              </a:rPr>
              <a:t>Dual Optimization Problem: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690D7FF-E941-0A29-391D-B883C39BDBEA}"/>
                  </a:ext>
                </a:extLst>
              </p:cNvPr>
              <p:cNvSpPr txBox="1"/>
              <p:nvPr/>
            </p:nvSpPr>
            <p:spPr>
              <a:xfrm>
                <a:off x="3531668" y="3109407"/>
                <a:ext cx="4120343" cy="7211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E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𝒎𝒂𝒙</m:t>
                          </m:r>
                        </m:e>
                        <m:sub>
                          <m:r>
                            <a:rPr lang="en-AE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  <m:r>
                            <a:rPr lang="en-US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&gt;</m:t>
                          </m:r>
                          <m:r>
                            <a:rPr lang="en-US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nary>
                        <m:naryPr>
                          <m:chr m:val="∑"/>
                          <m:limLoc m:val="undOvr"/>
                          <m:grow m:val="on"/>
                          <m:supHide m:val="on"/>
                          <m:ctrlPr>
                            <a:rPr lang="en-AE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AE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e>
                            <m:sub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  <m:r>
                        <a:rPr lang="en-AE" sz="1600" b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AE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E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AE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grow m:val="on"/>
                          <m:supHide m:val="on"/>
                          <m:ctrlPr>
                            <a:rPr lang="en-AE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AE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AE" sz="1600" b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AE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e>
                            <m:sub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e>
                            <m:sub>
                              <m:r>
                                <a:rPr lang="en-US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b>
                          </m:sSub>
                          <m:r>
                            <a:rPr lang="en-US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b>
                          </m:sSub>
                        </m:e>
                      </m:nary>
                      <m:r>
                        <a:rPr lang="en-US" sz="1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𝑲</m:t>
                      </m:r>
                      <m:d>
                        <m:dPr>
                          <m:ctrlPr>
                            <a:rPr lang="en-AE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AE" sz="16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AE" sz="1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690D7FF-E941-0A29-391D-B883C39BDB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1668" y="3109407"/>
                <a:ext cx="4120343" cy="7211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54D9CD9E-4659-C3A0-6289-1204B23BF4B0}"/>
              </a:ext>
            </a:extLst>
          </p:cNvPr>
          <p:cNvSpPr txBox="1"/>
          <p:nvPr/>
        </p:nvSpPr>
        <p:spPr>
          <a:xfrm>
            <a:off x="136308" y="3940134"/>
            <a:ext cx="23303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000" b="1" dirty="0">
                <a:latin typeface="Fira Sans Medium" panose="020B0603050000020004" pitchFamily="34" charset="0"/>
                <a:ea typeface="Fira Sans Medium"/>
                <a:cs typeface="Times New Roman" panose="02020603050405020304" pitchFamily="18" charset="0"/>
                <a:sym typeface="Fira Sans Medium"/>
              </a:rPr>
              <a:t>Decision function: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2AD1035-C6C0-8AD6-4014-064C27B0EBBD}"/>
                  </a:ext>
                </a:extLst>
              </p:cNvPr>
              <p:cNvSpPr txBox="1"/>
              <p:nvPr/>
            </p:nvSpPr>
            <p:spPr>
              <a:xfrm>
                <a:off x="2384231" y="3766753"/>
                <a:ext cx="3112840" cy="7468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AE" sz="1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AE" sz="16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AE" sz="1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𝒔𝒊𝒈𝒏</m:t>
                      </m:r>
                      <m:d>
                        <m:dPr>
                          <m:ctrlPr>
                            <a:rPr lang="en-AE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limLoc m:val="undOvr"/>
                              <m:grow m:val="on"/>
                              <m:supHide m:val="on"/>
                              <m:ctrlPr>
                                <a:rPr lang="en-AE" sz="16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AE" sz="16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ⅈ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AE" sz="16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E" sz="16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𝝀</m:t>
                                  </m:r>
                                </m:e>
                                <m:sub>
                                  <m:r>
                                    <a:rPr lang="en-AE" sz="16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AE" sz="16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AE" sz="16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b>
                                  <m:r>
                                    <a:rPr lang="en-AE" sz="16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r>
                                <a:rPr lang="en-US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𝑲</m:t>
                              </m:r>
                              <m:d>
                                <m:dPr>
                                  <m:ctrlPr>
                                    <a:rPr lang="en-AE" sz="16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AE" sz="1600" b="1" i="1" dirty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 dirty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AE" sz="1600" b="1" i="1" dirty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  <m:r>
                                    <a:rPr lang="en-AE" sz="16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6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nary>
                        </m:e>
                      </m:d>
                    </m:oMath>
                  </m:oMathPara>
                </a14:m>
                <a:endParaRPr lang="en-AE" sz="1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2AD1035-C6C0-8AD6-4014-064C27B0EB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4231" y="3766753"/>
                <a:ext cx="3112840" cy="7468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32">
            <a:extLst>
              <a:ext uri="{FF2B5EF4-FFF2-40B4-BE49-F238E27FC236}">
                <a16:creationId xmlns:a16="http://schemas.microsoft.com/office/drawing/2014/main" id="{BE53A103-7A41-A8D6-A810-C18088D4F6C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7374" y="4686204"/>
            <a:ext cx="8766195" cy="4418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9C6A7F-5BFA-0041-95A6-77BEB18A477C}"/>
              </a:ext>
            </a:extLst>
          </p:cNvPr>
          <p:cNvSpPr txBox="1"/>
          <p:nvPr/>
        </p:nvSpPr>
        <p:spPr>
          <a:xfrm>
            <a:off x="136308" y="856507"/>
            <a:ext cx="35994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000" b="1" dirty="0">
                <a:latin typeface="Fira Sans Medium" panose="020B0603050000020004" pitchFamily="34" charset="0"/>
                <a:ea typeface="Fira Sans Medium"/>
                <a:cs typeface="Times New Roman" panose="02020603050405020304" pitchFamily="18" charset="0"/>
                <a:sym typeface="Fira Sans Medium"/>
              </a:rPr>
              <a:t>Prime Optimization Problem: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0F79830-8750-40C5-4F71-80B18491EC69}"/>
                  </a:ext>
                </a:extLst>
              </p:cNvPr>
              <p:cNvSpPr txBox="1"/>
              <p:nvPr/>
            </p:nvSpPr>
            <p:spPr>
              <a:xfrm>
                <a:off x="3735722" y="742274"/>
                <a:ext cx="5282346" cy="5911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E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𝒎𝒊𝒏</m:t>
                          </m:r>
                        </m:e>
                        <m:sub>
                          <m:r>
                            <a:rPr lang="en-US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  <m:r>
                            <a:rPr lang="en-US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sub>
                      </m:sSub>
                      <m:f>
                        <m:fPr>
                          <m:ctrlPr>
                            <a:rPr lang="en-AE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en-AE" sz="16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𝒘</m:t>
                                  </m:r>
                                </m:e>
                              </m:d>
                            </m:e>
                            <m:sup>
                              <m:r>
                                <a:rPr lang="en-AE" sz="1600" b="1" i="0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AE" sz="1600" b="1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1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US" sz="1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𝒔𝒖𝒃𝒋𝒆𝒄𝒕</m:t>
                      </m:r>
                      <m:r>
                        <a:rPr lang="en-US" sz="1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𝒕𝒐</m:t>
                      </m:r>
                      <m:r>
                        <a:rPr lang="en-US" sz="1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sSub>
                        <m:sSubPr>
                          <m:ctrlPr>
                            <a:rPr lang="en-AE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E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AE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d>
                        <m:dPr>
                          <m:ctrlPr>
                            <a:rPr lang="en-AE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  <m:r>
                                <a:rPr lang="en-AE" sz="1600" b="1" i="0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𝝓</m:t>
                              </m:r>
                              <m:d>
                                <m:dPr>
                                  <m:ctrlPr>
                                    <a:rPr lang="en-AE" sz="16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AE" sz="1600" b="1" i="1" dirty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AE" sz="1600" b="1" i="1" dirty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sz="16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lang="en-AE" sz="1600" b="1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E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US" sz="1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sz="1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1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∀</m:t>
                      </m:r>
                      <m:r>
                        <a:rPr lang="en-AE" sz="16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</m:oMath>
                  </m:oMathPara>
                </a14:m>
                <a:endParaRPr lang="en-AE" sz="1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0F79830-8750-40C5-4F71-80B18491EC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5722" y="742274"/>
                <a:ext cx="5282346" cy="59112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3C01A838-2E73-B271-11D8-A760C062294D}"/>
              </a:ext>
            </a:extLst>
          </p:cNvPr>
          <p:cNvSpPr txBox="1"/>
          <p:nvPr/>
        </p:nvSpPr>
        <p:spPr>
          <a:xfrm>
            <a:off x="136308" y="1571629"/>
            <a:ext cx="328381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000" b="1" dirty="0">
                <a:solidFill>
                  <a:schemeClr val="tx1"/>
                </a:solidFill>
                <a:latin typeface="Fira Sans Medium" panose="020B0603050000020004" pitchFamily="34" charset="0"/>
                <a:ea typeface="Fira Sans Medium"/>
                <a:cs typeface="Times New Roman" panose="02020603050405020304" pitchFamily="18" charset="0"/>
                <a:sym typeface="Fira Sans Medium"/>
              </a:rPr>
              <a:t>Constrained Optimization: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31F2001-705E-D619-72A8-7F80C0DD836B}"/>
                  </a:ext>
                </a:extLst>
              </p:cNvPr>
              <p:cNvSpPr txBox="1"/>
              <p:nvPr/>
            </p:nvSpPr>
            <p:spPr>
              <a:xfrm>
                <a:off x="3333990" y="1437666"/>
                <a:ext cx="5282346" cy="7165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E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𝒎𝒊𝒏</m:t>
                              </m:r>
                            </m:e>
                            <m:sub>
                              <m:r>
                                <a:rPr lang="en-US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  <m:r>
                                <a:rPr lang="en-US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sub>
                          </m:sSub>
                          <m:r>
                            <a:rPr lang="en-US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𝒎𝒂𝒙</m:t>
                          </m:r>
                        </m:e>
                        <m:sub>
                          <m:r>
                            <a:rPr lang="en-AE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  <m:r>
                            <a:rPr lang="en-US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&gt;</m:t>
                          </m:r>
                          <m:r>
                            <a:rPr lang="en-US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</m:t>
                          </m:r>
                        </m:sub>
                      </m:sSub>
                      <m:r>
                        <a:rPr lang="en-US" sz="1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AE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en-AE" sz="16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𝒘</m:t>
                                  </m:r>
                                </m:e>
                              </m:d>
                            </m:e>
                            <m:sup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AE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1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limLoc m:val="undOvr"/>
                          <m:grow m:val="on"/>
                          <m:supHide m:val="on"/>
                          <m:ctrlPr>
                            <a:rPr lang="en-AE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AE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e>
                            <m:sub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{</m:t>
                          </m:r>
                          <m:r>
                            <a:rPr lang="en-US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sSub>
                            <m:sSubPr>
                              <m:ctrlP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⟨"/>
                                  <m:endChr m:val="⟩"/>
                                  <m:ctrlPr>
                                    <a:rPr lang="en-AE" sz="16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E" sz="16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𝒘</m:t>
                                  </m:r>
                                  <m:r>
                                    <a:rPr lang="en-AE" sz="1600" b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AE" sz="16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𝝓</m:t>
                                  </m:r>
                                  <m:d>
                                    <m:dPr>
                                      <m:ctrlPr>
                                        <a:rPr lang="en-AE" sz="1600" b="1" i="1" dirty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AE" sz="1600" b="1" i="1" dirty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AE" sz="1600" b="1" i="1" dirty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b>
                                          <m:r>
                                            <a:rPr lang="en-US" sz="1600" b="1" i="1" dirty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𝒊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  <m:r>
                                <a:rPr lang="en-AE" sz="1600" b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e>
                      </m:nary>
                      <m:r>
                        <a:rPr lang="en-US" sz="16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}</m:t>
                      </m:r>
                    </m:oMath>
                  </m:oMathPara>
                </a14:m>
                <a:endParaRPr lang="en-AE" sz="1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31F2001-705E-D619-72A8-7F80C0DD83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3990" y="1437666"/>
                <a:ext cx="5282346" cy="7165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03DB0A9E-09BE-CF49-2231-DD9AE1013A45}"/>
              </a:ext>
            </a:extLst>
          </p:cNvPr>
          <p:cNvSpPr txBox="1"/>
          <p:nvPr/>
        </p:nvSpPr>
        <p:spPr>
          <a:xfrm>
            <a:off x="136308" y="2395434"/>
            <a:ext cx="24700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000" b="1" dirty="0">
                <a:solidFill>
                  <a:schemeClr val="tx1"/>
                </a:solidFill>
                <a:latin typeface="Fira Sans Medium" panose="020B0603050000020004" pitchFamily="34" charset="0"/>
                <a:ea typeface="Fira Sans Medium"/>
                <a:cs typeface="Times New Roman" panose="02020603050405020304" pitchFamily="18" charset="0"/>
                <a:sym typeface="Fira Sans Medium"/>
              </a:rPr>
              <a:t>Partial Derivatives: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2757E8-9A76-87E6-BEA5-32F12D2022C5}"/>
                  </a:ext>
                </a:extLst>
              </p:cNvPr>
              <p:cNvSpPr txBox="1"/>
              <p:nvPr/>
            </p:nvSpPr>
            <p:spPr>
              <a:xfrm>
                <a:off x="2475189" y="2278792"/>
                <a:ext cx="1937743" cy="7165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𝒘</m:t>
                      </m:r>
                      <m:r>
                        <a:rPr lang="en-US" sz="1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limLoc m:val="undOvr"/>
                          <m:grow m:val="on"/>
                          <m:supHide m:val="on"/>
                          <m:ctrlPr>
                            <a:rPr lang="en-AE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AE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e>
                            <m:sub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AE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𝝓</m:t>
                          </m:r>
                          <m:d>
                            <m:dPr>
                              <m:ctrlP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AE" sz="16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E" sz="16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16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AE" sz="1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2757E8-9A76-87E6-BEA5-32F12D2022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5189" y="2278792"/>
                <a:ext cx="1937743" cy="7165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6D7367B-1200-5F88-4C88-01A8E13B405F}"/>
                  </a:ext>
                </a:extLst>
              </p:cNvPr>
              <p:cNvSpPr txBox="1"/>
              <p:nvPr/>
            </p:nvSpPr>
            <p:spPr>
              <a:xfrm>
                <a:off x="4528200" y="2261471"/>
                <a:ext cx="1937743" cy="7165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grow m:val="on"/>
                          <m:supHide m:val="on"/>
                          <m:ctrlPr>
                            <a:rPr lang="en-AE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AE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  <m:sup/>
                        <m:e>
                          <m:r>
                            <a:rPr lang="en-US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⟨"/>
                              <m:endChr m:val="⟩"/>
                              <m:ctrlP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  <m:r>
                                <a:rPr lang="en-AE" sz="1600" b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𝝓</m:t>
                              </m:r>
                              <m:d>
                                <m:dPr>
                                  <m:ctrlPr>
                                    <a:rPr lang="en-AE" sz="16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AE" sz="1600" b="1" i="1" dirty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AE" sz="1600" b="1" i="1" dirty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sz="1600" b="1" i="1" dirty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lang="en-US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nary>
                    </m:oMath>
                  </m:oMathPara>
                </a14:m>
                <a:endParaRPr lang="en-AE" sz="1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6D7367B-1200-5F88-4C88-01A8E13B40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8200" y="2261471"/>
                <a:ext cx="1937743" cy="7165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0FCAD3C3-75F5-4267-C1AC-1BDDEAE01F1D}"/>
              </a:ext>
            </a:extLst>
          </p:cNvPr>
          <p:cNvSpPr txBox="1"/>
          <p:nvPr/>
        </p:nvSpPr>
        <p:spPr>
          <a:xfrm>
            <a:off x="6684473" y="4619095"/>
            <a:ext cx="6471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1050" b="1" dirty="0">
                <a:latin typeface="Fira Sans Medium" panose="020B0603050000020004" pitchFamily="34" charset="0"/>
                <a:ea typeface="Fira Sans Medium"/>
                <a:cs typeface="Times New Roman" panose="02020603050405020304" pitchFamily="18" charset="0"/>
                <a:sym typeface="Fira Sans Medium"/>
              </a:rPr>
              <a:t>Private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8D65C6-5BF0-A568-9B75-F2A4C8B284DA}"/>
              </a:ext>
            </a:extLst>
          </p:cNvPr>
          <p:cNvSpPr txBox="1"/>
          <p:nvPr/>
        </p:nvSpPr>
        <p:spPr>
          <a:xfrm>
            <a:off x="7969182" y="4615831"/>
            <a:ext cx="6471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1050" b="1" dirty="0">
                <a:latin typeface="Fira Sans Medium" panose="020B0603050000020004" pitchFamily="34" charset="0"/>
                <a:ea typeface="Fira Sans Medium"/>
                <a:cs typeface="Times New Roman" panose="02020603050405020304" pitchFamily="18" charset="0"/>
                <a:sym typeface="Fira Sans Medium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825212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1" grpId="0"/>
      <p:bldP spid="9" grpId="0"/>
      <p:bldP spid="11" grpId="0"/>
      <p:bldP spid="1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2">
          <a:extLst>
            <a:ext uri="{FF2B5EF4-FFF2-40B4-BE49-F238E27FC236}">
              <a16:creationId xmlns:a16="http://schemas.microsoft.com/office/drawing/2014/main" id="{84F973F4-D314-FE4D-207B-29C7F4E92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FE04C55-EB7C-72AE-008B-96885D89937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318268" y="4749900"/>
            <a:ext cx="812222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 dirty="0"/>
          </a:p>
        </p:txBody>
      </p:sp>
      <p:sp>
        <p:nvSpPr>
          <p:cNvPr id="3" name="Google Shape;1622;p19">
            <a:extLst>
              <a:ext uri="{FF2B5EF4-FFF2-40B4-BE49-F238E27FC236}">
                <a16:creationId xmlns:a16="http://schemas.microsoft.com/office/drawing/2014/main" id="{0A5B8B1B-E1C2-926D-8C85-9341824A3B6D}"/>
              </a:ext>
            </a:extLst>
          </p:cNvPr>
          <p:cNvSpPr txBox="1"/>
          <p:nvPr/>
        </p:nvSpPr>
        <p:spPr>
          <a:xfrm>
            <a:off x="243840" y="155559"/>
            <a:ext cx="195072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u="sng" dirty="0">
                <a:latin typeface="Fira Sans Extra Condensed Medium" panose="020B0604020202020204" charset="0"/>
                <a:ea typeface="Fira Sans Medium"/>
                <a:cs typeface="Times New Roman" panose="02020603050405020304" pitchFamily="18" charset="0"/>
                <a:sym typeface="Fira Sans Medium"/>
              </a:rPr>
              <a:t>References</a:t>
            </a:r>
            <a:endParaRPr sz="2800" b="1" u="sng" dirty="0">
              <a:latin typeface="Fira Sans Extra Condensed Medium" panose="020B0604020202020204" charset="0"/>
              <a:ea typeface="Fira Sans Medium"/>
              <a:cs typeface="Times New Roman" panose="02020603050405020304" pitchFamily="18" charset="0"/>
              <a:sym typeface="Fira Sans Medium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AEF010F-4B42-BD17-F180-1DFB64D9242C}"/>
              </a:ext>
            </a:extLst>
          </p:cNvPr>
          <p:cNvSpPr txBox="1"/>
          <p:nvPr/>
        </p:nvSpPr>
        <p:spPr>
          <a:xfrm>
            <a:off x="243840" y="857986"/>
            <a:ext cx="8789324" cy="364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Fira Sans" panose="020B0503050000020004" pitchFamily="34" charset="0"/>
              </a:rPr>
              <a:t>Wu, J., Chen, X. Y., Zhang, H., Xiong, L. D., Lei, H., &amp; Deng, S. H. (2019). Hyperparameter optimization for machine learning models based on Bayesian optimization. Journal of Electronic Science and Technology, 17(1), 26-40.</a:t>
            </a:r>
          </a:p>
          <a:p>
            <a:pPr marL="342900" indent="-342900">
              <a:buFont typeface="+mj-lt"/>
              <a:buAutoNum type="arabicPeriod"/>
            </a:pPr>
            <a:endParaRPr lang="en-US" sz="500" dirty="0">
              <a:latin typeface="Fira Sans" panose="020B05030500000200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Fira Sans" panose="020B0503050000020004" pitchFamily="34" charset="0"/>
              </a:rPr>
              <a:t>Feurer, M., &amp; Hutter, F. (2019). Hyperparameter optimization (pp. 3-33). Springer International Publishing.</a:t>
            </a:r>
          </a:p>
          <a:p>
            <a:pPr marL="342900" indent="-342900">
              <a:buFont typeface="+mj-lt"/>
              <a:buAutoNum type="arabicPeriod"/>
            </a:pPr>
            <a:endParaRPr lang="en-US" sz="500" dirty="0">
              <a:latin typeface="Fira Sans" panose="020B05030500000200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Fira Sans" panose="020B0503050000020004" pitchFamily="34" charset="0"/>
                <a:hlinkClick r:id="rId3"/>
              </a:rPr>
              <a:t>https://www.miguelgondu.com/blogposts/2023-07-31/intro-to-bo/</a:t>
            </a:r>
            <a:endParaRPr lang="en-US" dirty="0">
              <a:latin typeface="Fira Sans" panose="020B05030500000200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sz="500" dirty="0">
              <a:latin typeface="Fira Sans" panose="020B05030500000200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Fira Sans" panose="020B0503050000020004" pitchFamily="34" charset="0"/>
                <a:hlinkClick r:id="rId4"/>
              </a:rPr>
              <a:t>https://medium.com/data-science/a-conceptual-explanation-of-bayesian-model-based-hyperparameter-optimization-for-machine-learning-b8172278050f</a:t>
            </a:r>
            <a:endParaRPr lang="en-US" dirty="0">
              <a:latin typeface="Fira Sans" panose="020B05030500000200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sz="500" dirty="0">
              <a:latin typeface="Fira Sans" panose="020B05030500000200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Fira Sans" panose="020B0503050000020004" pitchFamily="34" charset="0"/>
              </a:rPr>
              <a:t>Esposito, C., Landrum, G. A., Schneider, N., Stiefl, N., &amp; Riniker, S. (2021). GHOST: adjusting the decision threshold to handle imbalanced data in machine learning. Journal of Chemical Information and Modeling, 61(6), 2623-2640.</a:t>
            </a:r>
          </a:p>
          <a:p>
            <a:pPr marL="342900" indent="-342900">
              <a:buFont typeface="+mj-lt"/>
              <a:buAutoNum type="arabicPeriod"/>
            </a:pPr>
            <a:endParaRPr lang="en-US" sz="500" dirty="0">
              <a:latin typeface="Fira Sans" panose="020B05030500000200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Fira Sans" panose="020B0503050000020004" pitchFamily="34" charset="0"/>
              </a:rPr>
              <a:t>Naik, S. M., Chakraborty, T., Panja, M., Hadid, A., &amp; Chakraborty, B. (2025). Skew-probabilistic neural networks for learning from imbalanced data. Pattern Recognition, 111677.</a:t>
            </a:r>
          </a:p>
          <a:p>
            <a:pPr marL="342900" indent="-342900">
              <a:buFont typeface="+mj-lt"/>
              <a:buAutoNum type="arabicPeriod"/>
            </a:pPr>
            <a:endParaRPr lang="en-US" sz="500" dirty="0">
              <a:latin typeface="Fira Sans" panose="020B05030500000200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Fira Sans" panose="020B0503050000020004" pitchFamily="34" charset="0"/>
                <a:hlinkClick r:id="rId5"/>
              </a:rPr>
              <a:t>http://azzalini.stat.unipd.it/SN/Intro/intro.html</a:t>
            </a:r>
            <a:endParaRPr lang="en-US" dirty="0">
              <a:latin typeface="Fira Sans" panose="020B05030500000200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sz="500" dirty="0">
              <a:latin typeface="Fira Sans" panose="020B05030500000200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6BBE9E-1F51-57A1-411A-C0F6FFB97F2F}"/>
              </a:ext>
            </a:extLst>
          </p:cNvPr>
          <p:cNvSpPr txBox="1"/>
          <p:nvPr/>
        </p:nvSpPr>
        <p:spPr>
          <a:xfrm>
            <a:off x="2303909" y="4756185"/>
            <a:ext cx="54038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Fira Sans Extra Condensed Medium" panose="020B0604020202020204" charset="0"/>
                <a:ea typeface="Roboto"/>
                <a:cs typeface="Times New Roman" panose="02020603050405020304" pitchFamily="18" charset="0"/>
                <a:sym typeface="Roboto"/>
              </a:rPr>
              <a:t>All implementation details and source code are available on my GitHub page.</a:t>
            </a:r>
            <a:endParaRPr lang="en" sz="1400" dirty="0">
              <a:latin typeface="Fira Sans Extra Condensed Medium" panose="020B0604020202020204" charset="0"/>
              <a:ea typeface="Roboto"/>
              <a:cs typeface="Times New Roman" panose="02020603050405020304" pitchFamily="18" charset="0"/>
              <a:sym typeface="Roboto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52A560-A242-CC7E-D679-09C8810174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7768" y="3946314"/>
            <a:ext cx="1110164" cy="111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74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18"/>
          <p:cNvSpPr/>
          <p:nvPr/>
        </p:nvSpPr>
        <p:spPr>
          <a:xfrm>
            <a:off x="1115038" y="813768"/>
            <a:ext cx="1435518" cy="783002"/>
          </a:xfrm>
          <a:custGeom>
            <a:avLst/>
            <a:gdLst/>
            <a:ahLst/>
            <a:cxnLst/>
            <a:rect l="l" t="t" r="r" b="b"/>
            <a:pathLst>
              <a:path w="32399" h="17672" extrusionOk="0">
                <a:moveTo>
                  <a:pt x="1" y="0"/>
                </a:moveTo>
                <a:lnTo>
                  <a:pt x="1" y="5985"/>
                </a:lnTo>
                <a:cubicBezTo>
                  <a:pt x="10990" y="5985"/>
                  <a:pt x="20966" y="10451"/>
                  <a:pt x="28186" y="17671"/>
                </a:cubicBezTo>
                <a:lnTo>
                  <a:pt x="32398" y="13459"/>
                </a:lnTo>
                <a:cubicBezTo>
                  <a:pt x="24101" y="5162"/>
                  <a:pt x="12637" y="0"/>
                  <a:pt x="1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01" name="Google Shape;1501;p18"/>
          <p:cNvSpPr/>
          <p:nvPr/>
        </p:nvSpPr>
        <p:spPr>
          <a:xfrm>
            <a:off x="89320" y="1819814"/>
            <a:ext cx="2051526" cy="2051482"/>
          </a:xfrm>
          <a:custGeom>
            <a:avLst/>
            <a:gdLst/>
            <a:ahLst/>
            <a:cxnLst/>
            <a:rect l="l" t="t" r="r" b="b"/>
            <a:pathLst>
              <a:path w="46302" h="46301" extrusionOk="0">
                <a:moveTo>
                  <a:pt x="23151" y="1"/>
                </a:moveTo>
                <a:cubicBezTo>
                  <a:pt x="10357" y="1"/>
                  <a:pt x="1" y="10356"/>
                  <a:pt x="1" y="23151"/>
                </a:cubicBezTo>
                <a:cubicBezTo>
                  <a:pt x="1" y="35945"/>
                  <a:pt x="10357" y="46301"/>
                  <a:pt x="23151" y="46301"/>
                </a:cubicBezTo>
                <a:cubicBezTo>
                  <a:pt x="35945" y="46301"/>
                  <a:pt x="46301" y="35945"/>
                  <a:pt x="46301" y="23151"/>
                </a:cubicBezTo>
                <a:cubicBezTo>
                  <a:pt x="46301" y="10356"/>
                  <a:pt x="35945" y="1"/>
                  <a:pt x="23151" y="1"/>
                </a:cubicBezTo>
                <a:close/>
              </a:path>
            </a:pathLst>
          </a:custGeom>
          <a:solidFill>
            <a:srgbClr val="CECE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2" name="Google Shape;1502;p18"/>
          <p:cNvSpPr/>
          <p:nvPr/>
        </p:nvSpPr>
        <p:spPr>
          <a:xfrm>
            <a:off x="139831" y="1958364"/>
            <a:ext cx="1949087" cy="1774382"/>
          </a:xfrm>
          <a:custGeom>
            <a:avLst/>
            <a:gdLst/>
            <a:ahLst/>
            <a:cxnLst/>
            <a:rect l="l" t="t" r="r" b="b"/>
            <a:pathLst>
              <a:path w="43990" h="40047" extrusionOk="0">
                <a:moveTo>
                  <a:pt x="21995" y="1"/>
                </a:moveTo>
                <a:cubicBezTo>
                  <a:pt x="16865" y="1"/>
                  <a:pt x="11734" y="1957"/>
                  <a:pt x="7823" y="5868"/>
                </a:cubicBezTo>
                <a:cubicBezTo>
                  <a:pt x="1" y="13690"/>
                  <a:pt x="1" y="26357"/>
                  <a:pt x="7823" y="34180"/>
                </a:cubicBezTo>
                <a:cubicBezTo>
                  <a:pt x="11734" y="38091"/>
                  <a:pt x="16865" y="40046"/>
                  <a:pt x="21995" y="40046"/>
                </a:cubicBezTo>
                <a:cubicBezTo>
                  <a:pt x="27126" y="40046"/>
                  <a:pt x="32256" y="38091"/>
                  <a:pt x="36167" y="34180"/>
                </a:cubicBezTo>
                <a:cubicBezTo>
                  <a:pt x="43989" y="26357"/>
                  <a:pt x="43989" y="13690"/>
                  <a:pt x="36167" y="5868"/>
                </a:cubicBezTo>
                <a:cubicBezTo>
                  <a:pt x="32256" y="1957"/>
                  <a:pt x="27126" y="1"/>
                  <a:pt x="219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DE80B78-9268-CE49-48B7-634A93F02717}"/>
              </a:ext>
            </a:extLst>
          </p:cNvPr>
          <p:cNvGrpSpPr/>
          <p:nvPr/>
        </p:nvGrpSpPr>
        <p:grpSpPr>
          <a:xfrm>
            <a:off x="1356014" y="3917670"/>
            <a:ext cx="531850" cy="476084"/>
            <a:chOff x="1512992" y="3876537"/>
            <a:chExt cx="450474" cy="392919"/>
          </a:xfrm>
          <a:solidFill>
            <a:schemeClr val="tx1"/>
          </a:solidFill>
        </p:grpSpPr>
        <p:sp>
          <p:nvSpPr>
            <p:cNvPr id="1514" name="Google Shape;1514;p18"/>
            <p:cNvSpPr/>
            <p:nvPr/>
          </p:nvSpPr>
          <p:spPr>
            <a:xfrm>
              <a:off x="1512992" y="4022486"/>
              <a:ext cx="71601" cy="26673"/>
            </a:xfrm>
            <a:custGeom>
              <a:avLst/>
              <a:gdLst/>
              <a:ahLst/>
              <a:cxnLst/>
              <a:rect l="l" t="t" r="r" b="b"/>
              <a:pathLst>
                <a:path w="1616" h="602" extrusionOk="0">
                  <a:moveTo>
                    <a:pt x="285" y="0"/>
                  </a:moveTo>
                  <a:cubicBezTo>
                    <a:pt x="127" y="0"/>
                    <a:pt x="0" y="127"/>
                    <a:pt x="0" y="317"/>
                  </a:cubicBezTo>
                  <a:cubicBezTo>
                    <a:pt x="0" y="475"/>
                    <a:pt x="127" y="602"/>
                    <a:pt x="285" y="602"/>
                  </a:cubicBezTo>
                  <a:lnTo>
                    <a:pt x="1331" y="602"/>
                  </a:lnTo>
                  <a:cubicBezTo>
                    <a:pt x="1489" y="602"/>
                    <a:pt x="1616" y="475"/>
                    <a:pt x="1616" y="317"/>
                  </a:cubicBezTo>
                  <a:cubicBezTo>
                    <a:pt x="1616" y="127"/>
                    <a:pt x="1489" y="0"/>
                    <a:pt x="1331" y="0"/>
                  </a:cubicBezTo>
                  <a:close/>
                </a:path>
              </a:pathLst>
            </a:custGeom>
            <a:grpFill/>
            <a:ln w="31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1515" name="Google Shape;1515;p18"/>
            <p:cNvSpPr/>
            <p:nvPr/>
          </p:nvSpPr>
          <p:spPr>
            <a:xfrm>
              <a:off x="1515783" y="3944195"/>
              <a:ext cx="67392" cy="47453"/>
            </a:xfrm>
            <a:custGeom>
              <a:avLst/>
              <a:gdLst/>
              <a:ahLst/>
              <a:cxnLst/>
              <a:rect l="l" t="t" r="r" b="b"/>
              <a:pathLst>
                <a:path w="1521" h="1071" extrusionOk="0">
                  <a:moveTo>
                    <a:pt x="318" y="1"/>
                  </a:moveTo>
                  <a:cubicBezTo>
                    <a:pt x="196" y="1"/>
                    <a:pt x="79" y="66"/>
                    <a:pt x="32" y="184"/>
                  </a:cubicBezTo>
                  <a:cubicBezTo>
                    <a:pt x="1" y="247"/>
                    <a:pt x="1" y="310"/>
                    <a:pt x="1" y="405"/>
                  </a:cubicBezTo>
                  <a:cubicBezTo>
                    <a:pt x="32" y="469"/>
                    <a:pt x="96" y="532"/>
                    <a:pt x="159" y="564"/>
                  </a:cubicBezTo>
                  <a:lnTo>
                    <a:pt x="1078" y="1039"/>
                  </a:lnTo>
                  <a:cubicBezTo>
                    <a:pt x="1109" y="1070"/>
                    <a:pt x="1173" y="1070"/>
                    <a:pt x="1204" y="1070"/>
                  </a:cubicBezTo>
                  <a:cubicBezTo>
                    <a:pt x="1331" y="1070"/>
                    <a:pt x="1426" y="1007"/>
                    <a:pt x="1489" y="912"/>
                  </a:cubicBezTo>
                  <a:cubicBezTo>
                    <a:pt x="1521" y="849"/>
                    <a:pt x="1521" y="754"/>
                    <a:pt x="1489" y="690"/>
                  </a:cubicBezTo>
                  <a:cubicBezTo>
                    <a:pt x="1458" y="595"/>
                    <a:pt x="1426" y="532"/>
                    <a:pt x="1331" y="500"/>
                  </a:cubicBezTo>
                  <a:lnTo>
                    <a:pt x="444" y="25"/>
                  </a:lnTo>
                  <a:cubicBezTo>
                    <a:pt x="403" y="9"/>
                    <a:pt x="360" y="1"/>
                    <a:pt x="318" y="1"/>
                  </a:cubicBezTo>
                  <a:close/>
                </a:path>
              </a:pathLst>
            </a:custGeom>
            <a:grpFill/>
            <a:ln w="31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1516" name="Google Shape;1516;p18"/>
            <p:cNvSpPr/>
            <p:nvPr/>
          </p:nvSpPr>
          <p:spPr>
            <a:xfrm>
              <a:off x="1531247" y="4076098"/>
              <a:ext cx="67392" cy="47453"/>
            </a:xfrm>
            <a:custGeom>
              <a:avLst/>
              <a:gdLst/>
              <a:ahLst/>
              <a:cxnLst/>
              <a:rect l="l" t="t" r="r" b="b"/>
              <a:pathLst>
                <a:path w="1521" h="1071" extrusionOk="0">
                  <a:moveTo>
                    <a:pt x="1208" y="0"/>
                  </a:moveTo>
                  <a:cubicBezTo>
                    <a:pt x="1164" y="0"/>
                    <a:pt x="1119" y="8"/>
                    <a:pt x="1077" y="25"/>
                  </a:cubicBezTo>
                  <a:lnTo>
                    <a:pt x="158" y="500"/>
                  </a:lnTo>
                  <a:cubicBezTo>
                    <a:pt x="95" y="532"/>
                    <a:pt x="32" y="595"/>
                    <a:pt x="32" y="659"/>
                  </a:cubicBezTo>
                  <a:cubicBezTo>
                    <a:pt x="0" y="754"/>
                    <a:pt x="0" y="817"/>
                    <a:pt x="32" y="912"/>
                  </a:cubicBezTo>
                  <a:cubicBezTo>
                    <a:pt x="95" y="1007"/>
                    <a:pt x="190" y="1070"/>
                    <a:pt x="317" y="1070"/>
                  </a:cubicBezTo>
                  <a:cubicBezTo>
                    <a:pt x="348" y="1070"/>
                    <a:pt x="412" y="1039"/>
                    <a:pt x="443" y="1039"/>
                  </a:cubicBezTo>
                  <a:lnTo>
                    <a:pt x="1362" y="564"/>
                  </a:lnTo>
                  <a:cubicBezTo>
                    <a:pt x="1425" y="532"/>
                    <a:pt x="1489" y="468"/>
                    <a:pt x="1489" y="405"/>
                  </a:cubicBezTo>
                  <a:cubicBezTo>
                    <a:pt x="1520" y="310"/>
                    <a:pt x="1520" y="247"/>
                    <a:pt x="1489" y="152"/>
                  </a:cubicBezTo>
                  <a:cubicBezTo>
                    <a:pt x="1442" y="59"/>
                    <a:pt x="1328" y="0"/>
                    <a:pt x="1208" y="0"/>
                  </a:cubicBezTo>
                  <a:close/>
                </a:path>
              </a:pathLst>
            </a:custGeom>
            <a:grpFill/>
            <a:ln w="31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1517" name="Google Shape;1517;p18"/>
            <p:cNvSpPr/>
            <p:nvPr/>
          </p:nvSpPr>
          <p:spPr>
            <a:xfrm>
              <a:off x="1891865" y="4022486"/>
              <a:ext cx="71601" cy="26673"/>
            </a:xfrm>
            <a:custGeom>
              <a:avLst/>
              <a:gdLst/>
              <a:ahLst/>
              <a:cxnLst/>
              <a:rect l="l" t="t" r="r" b="b"/>
              <a:pathLst>
                <a:path w="1616" h="602" extrusionOk="0">
                  <a:moveTo>
                    <a:pt x="285" y="0"/>
                  </a:moveTo>
                  <a:cubicBezTo>
                    <a:pt x="127" y="0"/>
                    <a:pt x="0" y="127"/>
                    <a:pt x="0" y="317"/>
                  </a:cubicBezTo>
                  <a:cubicBezTo>
                    <a:pt x="0" y="475"/>
                    <a:pt x="127" y="602"/>
                    <a:pt x="285" y="602"/>
                  </a:cubicBezTo>
                  <a:lnTo>
                    <a:pt x="1330" y="602"/>
                  </a:lnTo>
                  <a:cubicBezTo>
                    <a:pt x="1489" y="602"/>
                    <a:pt x="1615" y="475"/>
                    <a:pt x="1615" y="317"/>
                  </a:cubicBezTo>
                  <a:cubicBezTo>
                    <a:pt x="1615" y="127"/>
                    <a:pt x="1489" y="0"/>
                    <a:pt x="1330" y="0"/>
                  </a:cubicBezTo>
                  <a:close/>
                </a:path>
              </a:pathLst>
            </a:custGeom>
            <a:grpFill/>
            <a:ln w="31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1518" name="Google Shape;1518;p18"/>
            <p:cNvSpPr/>
            <p:nvPr/>
          </p:nvSpPr>
          <p:spPr>
            <a:xfrm>
              <a:off x="1893239" y="3944195"/>
              <a:ext cx="67392" cy="47453"/>
            </a:xfrm>
            <a:custGeom>
              <a:avLst/>
              <a:gdLst/>
              <a:ahLst/>
              <a:cxnLst/>
              <a:rect l="l" t="t" r="r" b="b"/>
              <a:pathLst>
                <a:path w="1521" h="1071" extrusionOk="0">
                  <a:moveTo>
                    <a:pt x="1204" y="1"/>
                  </a:moveTo>
                  <a:cubicBezTo>
                    <a:pt x="1161" y="1"/>
                    <a:pt x="1118" y="9"/>
                    <a:pt x="1077" y="25"/>
                  </a:cubicBezTo>
                  <a:lnTo>
                    <a:pt x="159" y="500"/>
                  </a:lnTo>
                  <a:cubicBezTo>
                    <a:pt x="96" y="532"/>
                    <a:pt x="32" y="595"/>
                    <a:pt x="32" y="690"/>
                  </a:cubicBezTo>
                  <a:cubicBezTo>
                    <a:pt x="1" y="754"/>
                    <a:pt x="1" y="849"/>
                    <a:pt x="32" y="912"/>
                  </a:cubicBezTo>
                  <a:cubicBezTo>
                    <a:pt x="96" y="1007"/>
                    <a:pt x="191" y="1070"/>
                    <a:pt x="317" y="1070"/>
                  </a:cubicBezTo>
                  <a:cubicBezTo>
                    <a:pt x="349" y="1070"/>
                    <a:pt x="412" y="1070"/>
                    <a:pt x="444" y="1039"/>
                  </a:cubicBezTo>
                  <a:lnTo>
                    <a:pt x="1363" y="564"/>
                  </a:lnTo>
                  <a:cubicBezTo>
                    <a:pt x="1426" y="532"/>
                    <a:pt x="1489" y="469"/>
                    <a:pt x="1489" y="405"/>
                  </a:cubicBezTo>
                  <a:cubicBezTo>
                    <a:pt x="1521" y="310"/>
                    <a:pt x="1521" y="247"/>
                    <a:pt x="1489" y="184"/>
                  </a:cubicBezTo>
                  <a:cubicBezTo>
                    <a:pt x="1442" y="66"/>
                    <a:pt x="1326" y="1"/>
                    <a:pt x="1204" y="1"/>
                  </a:cubicBezTo>
                  <a:close/>
                </a:path>
              </a:pathLst>
            </a:custGeom>
            <a:grpFill/>
            <a:ln w="31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1519" name="Google Shape;1519;p18"/>
            <p:cNvSpPr/>
            <p:nvPr/>
          </p:nvSpPr>
          <p:spPr>
            <a:xfrm>
              <a:off x="1877820" y="4076098"/>
              <a:ext cx="67392" cy="47453"/>
            </a:xfrm>
            <a:custGeom>
              <a:avLst/>
              <a:gdLst/>
              <a:ahLst/>
              <a:cxnLst/>
              <a:rect l="l" t="t" r="r" b="b"/>
              <a:pathLst>
                <a:path w="1521" h="1071" extrusionOk="0">
                  <a:moveTo>
                    <a:pt x="313" y="0"/>
                  </a:moveTo>
                  <a:cubicBezTo>
                    <a:pt x="193" y="0"/>
                    <a:pt x="78" y="59"/>
                    <a:pt x="32" y="152"/>
                  </a:cubicBezTo>
                  <a:cubicBezTo>
                    <a:pt x="0" y="247"/>
                    <a:pt x="0" y="310"/>
                    <a:pt x="0" y="405"/>
                  </a:cubicBezTo>
                  <a:cubicBezTo>
                    <a:pt x="32" y="468"/>
                    <a:pt x="95" y="532"/>
                    <a:pt x="159" y="564"/>
                  </a:cubicBezTo>
                  <a:lnTo>
                    <a:pt x="1077" y="1039"/>
                  </a:lnTo>
                  <a:cubicBezTo>
                    <a:pt x="1109" y="1039"/>
                    <a:pt x="1172" y="1070"/>
                    <a:pt x="1204" y="1070"/>
                  </a:cubicBezTo>
                  <a:cubicBezTo>
                    <a:pt x="1330" y="1070"/>
                    <a:pt x="1425" y="1007"/>
                    <a:pt x="1489" y="912"/>
                  </a:cubicBezTo>
                  <a:cubicBezTo>
                    <a:pt x="1520" y="817"/>
                    <a:pt x="1520" y="754"/>
                    <a:pt x="1489" y="659"/>
                  </a:cubicBezTo>
                  <a:cubicBezTo>
                    <a:pt x="1457" y="595"/>
                    <a:pt x="1425" y="532"/>
                    <a:pt x="1330" y="500"/>
                  </a:cubicBezTo>
                  <a:lnTo>
                    <a:pt x="444" y="25"/>
                  </a:lnTo>
                  <a:cubicBezTo>
                    <a:pt x="401" y="8"/>
                    <a:pt x="357" y="0"/>
                    <a:pt x="313" y="0"/>
                  </a:cubicBezTo>
                  <a:close/>
                </a:path>
              </a:pathLst>
            </a:custGeom>
            <a:grpFill/>
            <a:ln w="31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1520" name="Google Shape;1520;p18"/>
            <p:cNvSpPr/>
            <p:nvPr/>
          </p:nvSpPr>
          <p:spPr>
            <a:xfrm>
              <a:off x="1679987" y="4209109"/>
              <a:ext cx="119276" cy="22464"/>
            </a:xfrm>
            <a:custGeom>
              <a:avLst/>
              <a:gdLst/>
              <a:ahLst/>
              <a:cxnLst/>
              <a:rect l="l" t="t" r="r" b="b"/>
              <a:pathLst>
                <a:path w="2692" h="507" extrusionOk="0">
                  <a:moveTo>
                    <a:pt x="253" y="0"/>
                  </a:moveTo>
                  <a:cubicBezTo>
                    <a:pt x="127" y="0"/>
                    <a:pt x="0" y="127"/>
                    <a:pt x="0" y="253"/>
                  </a:cubicBezTo>
                  <a:cubicBezTo>
                    <a:pt x="0" y="412"/>
                    <a:pt x="127" y="507"/>
                    <a:pt x="253" y="507"/>
                  </a:cubicBezTo>
                  <a:lnTo>
                    <a:pt x="2439" y="507"/>
                  </a:lnTo>
                  <a:cubicBezTo>
                    <a:pt x="2597" y="507"/>
                    <a:pt x="2692" y="412"/>
                    <a:pt x="2692" y="253"/>
                  </a:cubicBezTo>
                  <a:cubicBezTo>
                    <a:pt x="2692" y="127"/>
                    <a:pt x="2597" y="0"/>
                    <a:pt x="2439" y="0"/>
                  </a:cubicBezTo>
                  <a:close/>
                </a:path>
              </a:pathLst>
            </a:custGeom>
            <a:grpFill/>
            <a:ln w="31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1521" name="Google Shape;1521;p18"/>
            <p:cNvSpPr/>
            <p:nvPr/>
          </p:nvSpPr>
          <p:spPr>
            <a:xfrm>
              <a:off x="1699615" y="4246992"/>
              <a:ext cx="82811" cy="22464"/>
            </a:xfrm>
            <a:custGeom>
              <a:avLst/>
              <a:gdLst/>
              <a:ahLst/>
              <a:cxnLst/>
              <a:rect l="l" t="t" r="r" b="b"/>
              <a:pathLst>
                <a:path w="1869" h="507" extrusionOk="0">
                  <a:moveTo>
                    <a:pt x="254" y="0"/>
                  </a:moveTo>
                  <a:cubicBezTo>
                    <a:pt x="127" y="0"/>
                    <a:pt x="0" y="127"/>
                    <a:pt x="0" y="253"/>
                  </a:cubicBezTo>
                  <a:cubicBezTo>
                    <a:pt x="0" y="380"/>
                    <a:pt x="127" y="507"/>
                    <a:pt x="254" y="507"/>
                  </a:cubicBezTo>
                  <a:lnTo>
                    <a:pt x="1616" y="507"/>
                  </a:lnTo>
                  <a:cubicBezTo>
                    <a:pt x="1774" y="507"/>
                    <a:pt x="1869" y="380"/>
                    <a:pt x="1869" y="253"/>
                  </a:cubicBezTo>
                  <a:cubicBezTo>
                    <a:pt x="1869" y="127"/>
                    <a:pt x="1774" y="0"/>
                    <a:pt x="1616" y="0"/>
                  </a:cubicBezTo>
                  <a:close/>
                </a:path>
              </a:pathLst>
            </a:custGeom>
            <a:grpFill/>
            <a:ln w="31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1522" name="Google Shape;1522;p18"/>
            <p:cNvSpPr/>
            <p:nvPr/>
          </p:nvSpPr>
          <p:spPr>
            <a:xfrm>
              <a:off x="1601385" y="3876537"/>
              <a:ext cx="276479" cy="322780"/>
            </a:xfrm>
            <a:custGeom>
              <a:avLst/>
              <a:gdLst/>
              <a:ahLst/>
              <a:cxnLst/>
              <a:rect l="l" t="t" r="r" b="b"/>
              <a:pathLst>
                <a:path w="6240" h="7285" extrusionOk="0">
                  <a:moveTo>
                    <a:pt x="3104" y="381"/>
                  </a:moveTo>
                  <a:cubicBezTo>
                    <a:pt x="4624" y="381"/>
                    <a:pt x="5859" y="1584"/>
                    <a:pt x="5859" y="3104"/>
                  </a:cubicBezTo>
                  <a:cubicBezTo>
                    <a:pt x="5859" y="3864"/>
                    <a:pt x="5543" y="4592"/>
                    <a:pt x="4973" y="5131"/>
                  </a:cubicBezTo>
                  <a:cubicBezTo>
                    <a:pt x="4466" y="5574"/>
                    <a:pt x="4149" y="6239"/>
                    <a:pt x="4118" y="6904"/>
                  </a:cubicBezTo>
                  <a:lnTo>
                    <a:pt x="2154" y="6904"/>
                  </a:lnTo>
                  <a:cubicBezTo>
                    <a:pt x="2091" y="6239"/>
                    <a:pt x="1774" y="5574"/>
                    <a:pt x="1267" y="5131"/>
                  </a:cubicBezTo>
                  <a:cubicBezTo>
                    <a:pt x="697" y="4592"/>
                    <a:pt x="381" y="3864"/>
                    <a:pt x="381" y="3104"/>
                  </a:cubicBezTo>
                  <a:cubicBezTo>
                    <a:pt x="381" y="1584"/>
                    <a:pt x="1616" y="381"/>
                    <a:pt x="3104" y="381"/>
                  </a:cubicBezTo>
                  <a:close/>
                  <a:moveTo>
                    <a:pt x="3136" y="0"/>
                  </a:moveTo>
                  <a:cubicBezTo>
                    <a:pt x="1394" y="0"/>
                    <a:pt x="1" y="1394"/>
                    <a:pt x="1" y="3104"/>
                  </a:cubicBezTo>
                  <a:cubicBezTo>
                    <a:pt x="1" y="3991"/>
                    <a:pt x="381" y="4814"/>
                    <a:pt x="1014" y="5416"/>
                  </a:cubicBezTo>
                  <a:cubicBezTo>
                    <a:pt x="1489" y="5828"/>
                    <a:pt x="1774" y="6461"/>
                    <a:pt x="1774" y="7094"/>
                  </a:cubicBezTo>
                  <a:cubicBezTo>
                    <a:pt x="1774" y="7221"/>
                    <a:pt x="1837" y="7284"/>
                    <a:pt x="1964" y="7284"/>
                  </a:cubicBezTo>
                  <a:lnTo>
                    <a:pt x="4276" y="7284"/>
                  </a:lnTo>
                  <a:cubicBezTo>
                    <a:pt x="4403" y="7284"/>
                    <a:pt x="4466" y="7221"/>
                    <a:pt x="4466" y="7094"/>
                  </a:cubicBezTo>
                  <a:cubicBezTo>
                    <a:pt x="4466" y="6461"/>
                    <a:pt x="4751" y="5828"/>
                    <a:pt x="5226" y="5416"/>
                  </a:cubicBezTo>
                  <a:cubicBezTo>
                    <a:pt x="5859" y="4814"/>
                    <a:pt x="6239" y="3991"/>
                    <a:pt x="6239" y="3104"/>
                  </a:cubicBezTo>
                  <a:cubicBezTo>
                    <a:pt x="6239" y="1394"/>
                    <a:pt x="4846" y="0"/>
                    <a:pt x="3136" y="0"/>
                  </a:cubicBezTo>
                  <a:close/>
                </a:path>
              </a:pathLst>
            </a:custGeom>
            <a:grpFill/>
            <a:ln w="31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1523" name="Google Shape;1523;p18"/>
            <p:cNvSpPr/>
            <p:nvPr/>
          </p:nvSpPr>
          <p:spPr>
            <a:xfrm>
              <a:off x="1632268" y="3935732"/>
              <a:ext cx="75810" cy="130264"/>
            </a:xfrm>
            <a:custGeom>
              <a:avLst/>
              <a:gdLst/>
              <a:ahLst/>
              <a:cxnLst/>
              <a:rect l="l" t="t" r="r" b="b"/>
              <a:pathLst>
                <a:path w="1711" h="2940" extrusionOk="0">
                  <a:moveTo>
                    <a:pt x="1447" y="1"/>
                  </a:moveTo>
                  <a:cubicBezTo>
                    <a:pt x="1418" y="1"/>
                    <a:pt x="1389" y="9"/>
                    <a:pt x="1362" y="26"/>
                  </a:cubicBezTo>
                  <a:cubicBezTo>
                    <a:pt x="349" y="565"/>
                    <a:pt x="0" y="1831"/>
                    <a:pt x="570" y="2813"/>
                  </a:cubicBezTo>
                  <a:cubicBezTo>
                    <a:pt x="602" y="2908"/>
                    <a:pt x="665" y="2940"/>
                    <a:pt x="760" y="2940"/>
                  </a:cubicBezTo>
                  <a:cubicBezTo>
                    <a:pt x="792" y="2940"/>
                    <a:pt x="824" y="2940"/>
                    <a:pt x="855" y="2908"/>
                  </a:cubicBezTo>
                  <a:cubicBezTo>
                    <a:pt x="950" y="2845"/>
                    <a:pt x="982" y="2718"/>
                    <a:pt x="950" y="2623"/>
                  </a:cubicBezTo>
                  <a:cubicBezTo>
                    <a:pt x="507" y="1831"/>
                    <a:pt x="792" y="850"/>
                    <a:pt x="1552" y="406"/>
                  </a:cubicBezTo>
                  <a:cubicBezTo>
                    <a:pt x="1679" y="343"/>
                    <a:pt x="1710" y="216"/>
                    <a:pt x="1647" y="121"/>
                  </a:cubicBezTo>
                  <a:cubicBezTo>
                    <a:pt x="1601" y="53"/>
                    <a:pt x="1523" y="1"/>
                    <a:pt x="1447" y="1"/>
                  </a:cubicBezTo>
                  <a:close/>
                </a:path>
              </a:pathLst>
            </a:custGeom>
            <a:grpFill/>
            <a:ln w="3175"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1533" name="Google Shape;1533;p18"/>
          <p:cNvSpPr/>
          <p:nvPr/>
        </p:nvSpPr>
        <p:spPr>
          <a:xfrm>
            <a:off x="1123457" y="3852997"/>
            <a:ext cx="44" cy="827930"/>
          </a:xfrm>
          <a:custGeom>
            <a:avLst/>
            <a:gdLst/>
            <a:ahLst/>
            <a:cxnLst/>
            <a:rect l="l" t="t" r="r" b="b"/>
            <a:pathLst>
              <a:path w="1" h="18686" fill="none" extrusionOk="0">
                <a:moveTo>
                  <a:pt x="1" y="18686"/>
                </a:moveTo>
                <a:lnTo>
                  <a:pt x="1" y="1"/>
                </a:lnTo>
              </a:path>
            </a:pathLst>
          </a:custGeom>
          <a:noFill/>
          <a:ln w="10300" cap="flat" cmpd="sng">
            <a:solidFill>
              <a:srgbClr val="CECEC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4" name="Google Shape;1534;p18"/>
          <p:cNvSpPr/>
          <p:nvPr/>
        </p:nvSpPr>
        <p:spPr>
          <a:xfrm>
            <a:off x="2097291" y="2846951"/>
            <a:ext cx="827930" cy="44"/>
          </a:xfrm>
          <a:custGeom>
            <a:avLst/>
            <a:gdLst/>
            <a:ahLst/>
            <a:cxnLst/>
            <a:rect l="l" t="t" r="r" b="b"/>
            <a:pathLst>
              <a:path w="18686" h="1" fill="none" extrusionOk="0">
                <a:moveTo>
                  <a:pt x="18685" y="0"/>
                </a:moveTo>
                <a:lnTo>
                  <a:pt x="0" y="0"/>
                </a:lnTo>
              </a:path>
            </a:pathLst>
          </a:custGeom>
          <a:noFill/>
          <a:ln w="10300" cap="flat" cmpd="sng">
            <a:solidFill>
              <a:srgbClr val="CECEC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6" name="Google Shape;1536;p18"/>
          <p:cNvSpPr/>
          <p:nvPr/>
        </p:nvSpPr>
        <p:spPr>
          <a:xfrm>
            <a:off x="1819439" y="1586890"/>
            <a:ext cx="552913" cy="552913"/>
          </a:xfrm>
          <a:custGeom>
            <a:avLst/>
            <a:gdLst/>
            <a:ahLst/>
            <a:cxnLst/>
            <a:rect l="l" t="t" r="r" b="b"/>
            <a:pathLst>
              <a:path w="12479" h="12479" fill="none" extrusionOk="0">
                <a:moveTo>
                  <a:pt x="1" y="12478"/>
                </a:moveTo>
                <a:lnTo>
                  <a:pt x="12478" y="1"/>
                </a:lnTo>
              </a:path>
            </a:pathLst>
          </a:custGeom>
          <a:noFill/>
          <a:ln w="10300" cap="flat" cmpd="sng">
            <a:solidFill>
              <a:srgbClr val="CECEC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7" name="Google Shape;1537;p18"/>
          <p:cNvSpPr/>
          <p:nvPr/>
        </p:nvSpPr>
        <p:spPr>
          <a:xfrm>
            <a:off x="1812438" y="3542933"/>
            <a:ext cx="552913" cy="552869"/>
          </a:xfrm>
          <a:custGeom>
            <a:avLst/>
            <a:gdLst/>
            <a:ahLst/>
            <a:cxnLst/>
            <a:rect l="l" t="t" r="r" b="b"/>
            <a:pathLst>
              <a:path w="12479" h="12478" fill="none" extrusionOk="0">
                <a:moveTo>
                  <a:pt x="12478" y="12478"/>
                </a:moveTo>
                <a:lnTo>
                  <a:pt x="0" y="0"/>
                </a:lnTo>
              </a:path>
            </a:pathLst>
          </a:custGeom>
          <a:noFill/>
          <a:ln w="10300" cap="flat" cmpd="sng">
            <a:solidFill>
              <a:srgbClr val="CECECE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8" name="Google Shape;1538;p18"/>
          <p:cNvSpPr/>
          <p:nvPr/>
        </p:nvSpPr>
        <p:spPr>
          <a:xfrm>
            <a:off x="2363890" y="2845533"/>
            <a:ext cx="781628" cy="1435474"/>
          </a:xfrm>
          <a:custGeom>
            <a:avLst/>
            <a:gdLst/>
            <a:ahLst/>
            <a:cxnLst/>
            <a:rect l="l" t="t" r="r" b="b"/>
            <a:pathLst>
              <a:path w="17641" h="32398" extrusionOk="0">
                <a:moveTo>
                  <a:pt x="11686" y="1"/>
                </a:moveTo>
                <a:cubicBezTo>
                  <a:pt x="11686" y="10990"/>
                  <a:pt x="7221" y="20965"/>
                  <a:pt x="0" y="28186"/>
                </a:cubicBezTo>
                <a:lnTo>
                  <a:pt x="4212" y="32398"/>
                </a:lnTo>
                <a:cubicBezTo>
                  <a:pt x="12510" y="24101"/>
                  <a:pt x="17640" y="12636"/>
                  <a:pt x="17640" y="1"/>
                </a:cubicBezTo>
                <a:close/>
              </a:path>
            </a:pathLst>
          </a:custGeom>
          <a:solidFill>
            <a:srgbClr val="F2A3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9" name="Google Shape;1539;p18"/>
          <p:cNvSpPr/>
          <p:nvPr/>
        </p:nvSpPr>
        <p:spPr>
          <a:xfrm>
            <a:off x="2362472" y="1410103"/>
            <a:ext cx="783046" cy="1435474"/>
          </a:xfrm>
          <a:custGeom>
            <a:avLst/>
            <a:gdLst/>
            <a:ahLst/>
            <a:cxnLst/>
            <a:rect l="l" t="t" r="r" b="b"/>
            <a:pathLst>
              <a:path w="17673" h="32398" extrusionOk="0">
                <a:moveTo>
                  <a:pt x="4244" y="0"/>
                </a:moveTo>
                <a:lnTo>
                  <a:pt x="1" y="4212"/>
                </a:lnTo>
                <a:cubicBezTo>
                  <a:pt x="7253" y="11433"/>
                  <a:pt x="11718" y="21409"/>
                  <a:pt x="11718" y="32398"/>
                </a:cubicBezTo>
                <a:lnTo>
                  <a:pt x="17672" y="32398"/>
                </a:lnTo>
                <a:cubicBezTo>
                  <a:pt x="17672" y="19762"/>
                  <a:pt x="12542" y="8298"/>
                  <a:pt x="4244" y="0"/>
                </a:cubicBez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0" name="Google Shape;1540;p18"/>
          <p:cNvSpPr/>
          <p:nvPr/>
        </p:nvSpPr>
        <p:spPr>
          <a:xfrm>
            <a:off x="1115038" y="4094340"/>
            <a:ext cx="1435518" cy="783046"/>
          </a:xfrm>
          <a:custGeom>
            <a:avLst/>
            <a:gdLst/>
            <a:ahLst/>
            <a:cxnLst/>
            <a:rect l="l" t="t" r="r" b="b"/>
            <a:pathLst>
              <a:path w="32399" h="17673" extrusionOk="0">
                <a:moveTo>
                  <a:pt x="28186" y="1"/>
                </a:moveTo>
                <a:cubicBezTo>
                  <a:pt x="20966" y="7221"/>
                  <a:pt x="10990" y="11687"/>
                  <a:pt x="1" y="11687"/>
                </a:cubicBezTo>
                <a:lnTo>
                  <a:pt x="1" y="17672"/>
                </a:lnTo>
                <a:cubicBezTo>
                  <a:pt x="12637" y="17672"/>
                  <a:pt x="24101" y="12510"/>
                  <a:pt x="32398" y="4213"/>
                </a:cubicBezTo>
                <a:lnTo>
                  <a:pt x="28186" y="1"/>
                </a:lnTo>
                <a:close/>
              </a:path>
            </a:pathLst>
          </a:custGeom>
          <a:solidFill>
            <a:srgbClr val="2228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1" name="Google Shape;1541;p18"/>
          <p:cNvSpPr txBox="1"/>
          <p:nvPr/>
        </p:nvSpPr>
        <p:spPr>
          <a:xfrm>
            <a:off x="4379" y="16601"/>
            <a:ext cx="6648039" cy="401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 dirty="0">
                <a:latin typeface="Fira Sans Extra Condensed Medium" panose="020B0604020202020204" charset="0"/>
                <a:ea typeface="Fira Sans Medium"/>
                <a:cs typeface="Times New Roman" panose="02020603050405020304" pitchFamily="18" charset="0"/>
                <a:sym typeface="Fira Sans Medium"/>
              </a:rPr>
              <a:t>Placement Puzzle: Crack the Hiring Code</a:t>
            </a:r>
            <a:endParaRPr sz="2400" b="1" u="sng" dirty="0">
              <a:latin typeface="Fira Sans Extra Condensed Medium" panose="020B0604020202020204" charset="0"/>
              <a:ea typeface="Fira Sans Medium"/>
              <a:cs typeface="Times New Roman" panose="02020603050405020304" pitchFamily="18" charset="0"/>
              <a:sym typeface="Fira Sans Medium"/>
            </a:endParaRPr>
          </a:p>
        </p:txBody>
      </p:sp>
      <p:sp>
        <p:nvSpPr>
          <p:cNvPr id="1542" name="Google Shape;1542;p18"/>
          <p:cNvSpPr txBox="1"/>
          <p:nvPr/>
        </p:nvSpPr>
        <p:spPr>
          <a:xfrm>
            <a:off x="3367144" y="628154"/>
            <a:ext cx="24126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dirty="0">
                <a:solidFill>
                  <a:schemeClr val="bg1">
                    <a:lumMod val="50000"/>
                  </a:schemeClr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01: Goal</a:t>
            </a:r>
            <a:endParaRPr sz="2300" dirty="0">
              <a:solidFill>
                <a:schemeClr val="bg1">
                  <a:lumMod val="50000"/>
                </a:schemeClr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43" name="Google Shape;1543;p18"/>
          <p:cNvSpPr txBox="1"/>
          <p:nvPr/>
        </p:nvSpPr>
        <p:spPr>
          <a:xfrm>
            <a:off x="3367150" y="971553"/>
            <a:ext cx="5605496" cy="574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Fira Sans" panose="020B0503050000020004" pitchFamily="34" charset="0"/>
                <a:ea typeface="Fira Sans"/>
                <a:cs typeface="Times New Roman" panose="02020603050405020304" pitchFamily="18" charset="0"/>
                <a:sym typeface="Fira Sans"/>
              </a:rPr>
              <a:t>Develop a machine learning model to predict whether a student will be placed based on their profiles. </a:t>
            </a:r>
            <a:endParaRPr dirty="0">
              <a:latin typeface="Fira Sans" panose="020B0503050000020004" pitchFamily="34" charset="0"/>
              <a:ea typeface="Fira Sans"/>
              <a:cs typeface="Times New Roman" panose="02020603050405020304" pitchFamily="18" charset="0"/>
              <a:sym typeface="Fira Sans"/>
            </a:endParaRPr>
          </a:p>
        </p:txBody>
      </p:sp>
      <p:sp>
        <p:nvSpPr>
          <p:cNvPr id="1544" name="Google Shape;1544;p18"/>
          <p:cNvSpPr txBox="1"/>
          <p:nvPr/>
        </p:nvSpPr>
        <p:spPr>
          <a:xfrm>
            <a:off x="3378442" y="1684351"/>
            <a:ext cx="24126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dirty="0">
                <a:solidFill>
                  <a:srgbClr val="30475E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02: </a:t>
            </a:r>
            <a:r>
              <a:rPr lang="en-US" sz="2300" dirty="0">
                <a:solidFill>
                  <a:srgbClr val="30475E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Dataset</a:t>
            </a:r>
            <a:r>
              <a:rPr lang="en" sz="2300" dirty="0">
                <a:solidFill>
                  <a:srgbClr val="30475E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 </a:t>
            </a:r>
          </a:p>
        </p:txBody>
      </p:sp>
      <p:sp>
        <p:nvSpPr>
          <p:cNvPr id="1546" name="Google Shape;1546;p18"/>
          <p:cNvSpPr txBox="1"/>
          <p:nvPr/>
        </p:nvSpPr>
        <p:spPr>
          <a:xfrm>
            <a:off x="3412452" y="3166068"/>
            <a:ext cx="3201898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dirty="0">
                <a:solidFill>
                  <a:srgbClr val="F2A36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03: Evaluation Metric</a:t>
            </a:r>
            <a:endParaRPr sz="2300" dirty="0">
              <a:solidFill>
                <a:srgbClr val="F2A365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47" name="Google Shape;1547;p18"/>
              <p:cNvSpPr txBox="1"/>
              <p:nvPr/>
            </p:nvSpPr>
            <p:spPr>
              <a:xfrm>
                <a:off x="3412451" y="3521268"/>
                <a:ext cx="5425826" cy="456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lvl="0"/>
                <a:r>
                  <a:rPr lang="en-US" dirty="0">
                    <a:latin typeface="Fira Sans" panose="020B0503050000020004" pitchFamily="34" charset="0"/>
                    <a:ea typeface="Fira Sans"/>
                    <a:cs typeface="Times New Roman" panose="02020603050405020304" pitchFamily="18" charset="0"/>
                    <a:sym typeface="Fira Sans"/>
                  </a:rPr>
                  <a:t>Submissions are scored on: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sym typeface="Fira Sans"/>
                      </a:rPr>
                      <m:t>F</m:t>
                    </m:r>
                    <m:r>
                      <a:rPr lang="en-US" b="0" i="0" smtClean="0">
                        <a:latin typeface="Cambria Math" panose="02040503050406030204" pitchFamily="18" charset="0"/>
                        <a:sym typeface="Fira Sans"/>
                      </a:rPr>
                      <m:t>1 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sym typeface="Fira Sans"/>
                      </a:rPr>
                      <m:t>score</m:t>
                    </m:r>
                    <m:r>
                      <a:rPr lang="en-US" b="0" i="0" smtClean="0">
                        <a:latin typeface="Cambria Math" panose="02040503050406030204" pitchFamily="18" charset="0"/>
                        <a:sym typeface="Fira Sans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sym typeface="Fira Sans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Fira Sans"/>
                      </a:rPr>
                      <m:t>×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sym typeface="Fira Sans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sym typeface="Fira Sans"/>
                          </a:rPr>
                          <m:t>𝑃𝑟𝑒𝑐𝑖𝑠𝑖𝑜𝑛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sym typeface="Fira Sans"/>
                          </a:rPr>
                          <m:t> ×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sym typeface="Fira Sans"/>
                          </a:rPr>
                          <m:t>𝑅𝑒𝑐𝑎𝑙𝑙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sym typeface="Fira Sans"/>
                          </a:rPr>
                          <m:t>𝑃𝑟𝑒𝑐𝑖𝑠𝑖𝑜𝑛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sym typeface="Fira Sans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  <a:sym typeface="Fira Sans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sym typeface="Fira Sans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  <a:sym typeface="Fira Sans"/>
                          </a:rPr>
                          <m:t>𝑅𝑒𝑐𝑎𝑙𝑙</m:t>
                        </m:r>
                      </m:den>
                    </m:f>
                  </m:oMath>
                </a14:m>
                <a:endParaRPr dirty="0">
                  <a:latin typeface="Fira Sans" panose="020B0503050000020004" pitchFamily="34" charset="0"/>
                  <a:ea typeface="Fira Sans"/>
                  <a:cs typeface="Fira Sans"/>
                  <a:sym typeface="Fira Sans"/>
                </a:endParaRPr>
              </a:p>
            </p:txBody>
          </p:sp>
        </mc:Choice>
        <mc:Fallback xmlns="">
          <p:sp>
            <p:nvSpPr>
              <p:cNvPr id="1547" name="Google Shape;1547;p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2451" y="3521268"/>
                <a:ext cx="5425826" cy="456000"/>
              </a:xfrm>
              <a:prstGeom prst="rect">
                <a:avLst/>
              </a:prstGeom>
              <a:blipFill>
                <a:blip r:embed="rId3"/>
                <a:stretch>
                  <a:fillRect l="-337" b="-40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48" name="Google Shape;1548;p18"/>
          <p:cNvSpPr txBox="1"/>
          <p:nvPr/>
        </p:nvSpPr>
        <p:spPr>
          <a:xfrm>
            <a:off x="3412451" y="4038554"/>
            <a:ext cx="24126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dirty="0">
                <a:solidFill>
                  <a:srgbClr val="22283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04: Impact</a:t>
            </a:r>
            <a:endParaRPr sz="2300" dirty="0">
              <a:solidFill>
                <a:srgbClr val="22283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49" name="Google Shape;1549;p18"/>
          <p:cNvSpPr txBox="1"/>
          <p:nvPr/>
        </p:nvSpPr>
        <p:spPr>
          <a:xfrm>
            <a:off x="3412458" y="4393778"/>
            <a:ext cx="5642222" cy="648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Fira Sans" panose="020B0503050000020004" pitchFamily="34" charset="0"/>
                <a:ea typeface="Fira Sans"/>
                <a:cs typeface="Times New Roman" panose="02020603050405020304" pitchFamily="18" charset="0"/>
                <a:sym typeface="Fira Sans"/>
              </a:rPr>
              <a:t>Potential for real-world implementation in recruitment platforms to improve efficiency.</a:t>
            </a:r>
            <a:endParaRPr dirty="0">
              <a:latin typeface="Fira Sans" panose="020B0503050000020004" pitchFamily="34" charset="0"/>
              <a:ea typeface="Fira Sans"/>
              <a:cs typeface="Times New Roman" panose="02020603050405020304" pitchFamily="18" charset="0"/>
              <a:sym typeface="Fira Sans"/>
            </a:endParaRPr>
          </a:p>
        </p:txBody>
      </p:sp>
      <p:cxnSp>
        <p:nvCxnSpPr>
          <p:cNvPr id="1550" name="Google Shape;1550;p18"/>
          <p:cNvCxnSpPr/>
          <p:nvPr/>
        </p:nvCxnSpPr>
        <p:spPr>
          <a:xfrm>
            <a:off x="3437894" y="971554"/>
            <a:ext cx="2976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51" name="Google Shape;1551;p18"/>
          <p:cNvCxnSpPr/>
          <p:nvPr/>
        </p:nvCxnSpPr>
        <p:spPr>
          <a:xfrm>
            <a:off x="3449185" y="2039551"/>
            <a:ext cx="297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52" name="Google Shape;1552;p18"/>
          <p:cNvCxnSpPr/>
          <p:nvPr/>
        </p:nvCxnSpPr>
        <p:spPr>
          <a:xfrm>
            <a:off x="3483195" y="3521268"/>
            <a:ext cx="297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53" name="Google Shape;1553;p18"/>
          <p:cNvCxnSpPr/>
          <p:nvPr/>
        </p:nvCxnSpPr>
        <p:spPr>
          <a:xfrm>
            <a:off x="3483201" y="4393754"/>
            <a:ext cx="297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AEF806C-F63D-0AB6-B20F-DD656ACDD289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331778" y="4753532"/>
            <a:ext cx="812222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FC2E56-B6DB-FC88-C906-2D7D424CBF04}"/>
              </a:ext>
            </a:extLst>
          </p:cNvPr>
          <p:cNvSpPr txBox="1"/>
          <p:nvPr/>
        </p:nvSpPr>
        <p:spPr>
          <a:xfrm>
            <a:off x="3449184" y="2111030"/>
            <a:ext cx="560549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Fira Sans" panose="020B0503050000020004" pitchFamily="34" charset="0"/>
                <a:cs typeface="Times New Roman" panose="02020603050405020304" pitchFamily="18" charset="0"/>
              </a:rPr>
              <a:t>Features: </a:t>
            </a:r>
            <a:r>
              <a:rPr lang="en-US" dirty="0">
                <a:latin typeface="Fira Sans" panose="020B0503050000020004" pitchFamily="34" charset="0"/>
                <a:cs typeface="Times New Roman" panose="02020603050405020304" pitchFamily="18" charset="0"/>
              </a:rPr>
              <a:t>Candidate attributes (e.g., Academic Performance, skills, experience).</a:t>
            </a:r>
          </a:p>
          <a:p>
            <a:endParaRPr lang="en-US" sz="800" dirty="0">
              <a:latin typeface="Fira Sans" panose="020B05030500000200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Fira Sans" panose="020B0503050000020004" pitchFamily="34" charset="0"/>
                <a:cs typeface="Times New Roman" panose="02020603050405020304" pitchFamily="18" charset="0"/>
              </a:rPr>
              <a:t>Target Variable: </a:t>
            </a:r>
            <a:r>
              <a:rPr lang="en-US" dirty="0">
                <a:latin typeface="Fira Sans" panose="020B0503050000020004" pitchFamily="34" charset="0"/>
                <a:cs typeface="Times New Roman" panose="02020603050405020304" pitchFamily="18" charset="0"/>
              </a:rPr>
              <a:t>Placement outcome ("Placed" or "Not Placed").</a:t>
            </a:r>
            <a:endParaRPr lang="en-AE" dirty="0">
              <a:latin typeface="Fira Sans" panose="020B05030500000200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" name="Google Shape;1806;p23">
            <a:extLst>
              <a:ext uri="{FF2B5EF4-FFF2-40B4-BE49-F238E27FC236}">
                <a16:creationId xmlns:a16="http://schemas.microsoft.com/office/drawing/2014/main" id="{C84908E3-CA33-75EA-1843-A4C847FEA18A}"/>
              </a:ext>
            </a:extLst>
          </p:cNvPr>
          <p:cNvGrpSpPr/>
          <p:nvPr/>
        </p:nvGrpSpPr>
        <p:grpSpPr>
          <a:xfrm>
            <a:off x="2186961" y="2149667"/>
            <a:ext cx="502641" cy="410583"/>
            <a:chOff x="1244614" y="3611300"/>
            <a:chExt cx="363521" cy="279921"/>
          </a:xfrm>
        </p:grpSpPr>
        <p:sp>
          <p:nvSpPr>
            <p:cNvPr id="6" name="Google Shape;1807;p23">
              <a:extLst>
                <a:ext uri="{FF2B5EF4-FFF2-40B4-BE49-F238E27FC236}">
                  <a16:creationId xmlns:a16="http://schemas.microsoft.com/office/drawing/2014/main" id="{7F7D9F80-4D32-934E-E200-F25A1BDCA57C}"/>
                </a:ext>
              </a:extLst>
            </p:cNvPr>
            <p:cNvSpPr/>
            <p:nvPr/>
          </p:nvSpPr>
          <p:spPr>
            <a:xfrm>
              <a:off x="1248880" y="3704584"/>
              <a:ext cx="264887" cy="182336"/>
            </a:xfrm>
            <a:custGeom>
              <a:avLst/>
              <a:gdLst/>
              <a:ahLst/>
              <a:cxnLst/>
              <a:rect l="l" t="t" r="r" b="b"/>
              <a:pathLst>
                <a:path w="7823" h="5385" extrusionOk="0">
                  <a:moveTo>
                    <a:pt x="1" y="1"/>
                  </a:moveTo>
                  <a:lnTo>
                    <a:pt x="1" y="5384"/>
                  </a:lnTo>
                  <a:lnTo>
                    <a:pt x="7823" y="5384"/>
                  </a:lnTo>
                  <a:lnTo>
                    <a:pt x="7823" y="1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7" name="Google Shape;1808;p23">
              <a:extLst>
                <a:ext uri="{FF2B5EF4-FFF2-40B4-BE49-F238E27FC236}">
                  <a16:creationId xmlns:a16="http://schemas.microsoft.com/office/drawing/2014/main" id="{32AD9F69-9F5F-2E1C-9D33-4C71C9E6B6F7}"/>
                </a:ext>
              </a:extLst>
            </p:cNvPr>
            <p:cNvSpPr/>
            <p:nvPr/>
          </p:nvSpPr>
          <p:spPr>
            <a:xfrm>
              <a:off x="1244614" y="3700318"/>
              <a:ext cx="273453" cy="190903"/>
            </a:xfrm>
            <a:custGeom>
              <a:avLst/>
              <a:gdLst/>
              <a:ahLst/>
              <a:cxnLst/>
              <a:rect l="l" t="t" r="r" b="b"/>
              <a:pathLst>
                <a:path w="8076" h="5638" extrusionOk="0">
                  <a:moveTo>
                    <a:pt x="7822" y="253"/>
                  </a:moveTo>
                  <a:lnTo>
                    <a:pt x="7822" y="5384"/>
                  </a:lnTo>
                  <a:lnTo>
                    <a:pt x="253" y="5384"/>
                  </a:lnTo>
                  <a:lnTo>
                    <a:pt x="253" y="253"/>
                  </a:lnTo>
                  <a:close/>
                  <a:moveTo>
                    <a:pt x="127" y="0"/>
                  </a:moveTo>
                  <a:cubicBezTo>
                    <a:pt x="32" y="0"/>
                    <a:pt x="0" y="63"/>
                    <a:pt x="0" y="127"/>
                  </a:cubicBezTo>
                  <a:lnTo>
                    <a:pt x="0" y="5510"/>
                  </a:lnTo>
                  <a:cubicBezTo>
                    <a:pt x="0" y="5574"/>
                    <a:pt x="32" y="5637"/>
                    <a:pt x="127" y="5637"/>
                  </a:cubicBezTo>
                  <a:lnTo>
                    <a:pt x="7949" y="5637"/>
                  </a:lnTo>
                  <a:cubicBezTo>
                    <a:pt x="8012" y="5637"/>
                    <a:pt x="8076" y="5574"/>
                    <a:pt x="8076" y="5510"/>
                  </a:cubicBezTo>
                  <a:lnTo>
                    <a:pt x="8076" y="127"/>
                  </a:lnTo>
                  <a:cubicBezTo>
                    <a:pt x="8076" y="63"/>
                    <a:pt x="8012" y="0"/>
                    <a:pt x="7949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8" name="Google Shape;1809;p23">
              <a:extLst>
                <a:ext uri="{FF2B5EF4-FFF2-40B4-BE49-F238E27FC236}">
                  <a16:creationId xmlns:a16="http://schemas.microsoft.com/office/drawing/2014/main" id="{004AB930-D6A7-D048-6D93-FD53EB75334F}"/>
                </a:ext>
              </a:extLst>
            </p:cNvPr>
            <p:cNvSpPr/>
            <p:nvPr/>
          </p:nvSpPr>
          <p:spPr>
            <a:xfrm>
              <a:off x="1293914" y="3659550"/>
              <a:ext cx="264921" cy="182336"/>
            </a:xfrm>
            <a:custGeom>
              <a:avLst/>
              <a:gdLst/>
              <a:ahLst/>
              <a:cxnLst/>
              <a:rect l="l" t="t" r="r" b="b"/>
              <a:pathLst>
                <a:path w="7824" h="5385" extrusionOk="0">
                  <a:moveTo>
                    <a:pt x="1" y="1"/>
                  </a:moveTo>
                  <a:lnTo>
                    <a:pt x="1" y="5384"/>
                  </a:lnTo>
                  <a:lnTo>
                    <a:pt x="7823" y="5384"/>
                  </a:lnTo>
                  <a:lnTo>
                    <a:pt x="7823" y="1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9" name="Google Shape;1810;p23">
              <a:extLst>
                <a:ext uri="{FF2B5EF4-FFF2-40B4-BE49-F238E27FC236}">
                  <a16:creationId xmlns:a16="http://schemas.microsoft.com/office/drawing/2014/main" id="{9DB2D76C-E652-8A65-8E69-551D2F469C84}"/>
                </a:ext>
              </a:extLst>
            </p:cNvPr>
            <p:cNvSpPr/>
            <p:nvPr/>
          </p:nvSpPr>
          <p:spPr>
            <a:xfrm>
              <a:off x="1289648" y="3655250"/>
              <a:ext cx="273453" cy="190937"/>
            </a:xfrm>
            <a:custGeom>
              <a:avLst/>
              <a:gdLst/>
              <a:ahLst/>
              <a:cxnLst/>
              <a:rect l="l" t="t" r="r" b="b"/>
              <a:pathLst>
                <a:path w="8076" h="5639" extrusionOk="0">
                  <a:moveTo>
                    <a:pt x="7822" y="254"/>
                  </a:moveTo>
                  <a:lnTo>
                    <a:pt x="7822" y="5385"/>
                  </a:lnTo>
                  <a:lnTo>
                    <a:pt x="253" y="5385"/>
                  </a:lnTo>
                  <a:lnTo>
                    <a:pt x="253" y="254"/>
                  </a:lnTo>
                  <a:close/>
                  <a:moveTo>
                    <a:pt x="127" y="1"/>
                  </a:moveTo>
                  <a:cubicBezTo>
                    <a:pt x="63" y="1"/>
                    <a:pt x="0" y="64"/>
                    <a:pt x="0" y="128"/>
                  </a:cubicBezTo>
                  <a:lnTo>
                    <a:pt x="0" y="5511"/>
                  </a:lnTo>
                  <a:cubicBezTo>
                    <a:pt x="0" y="5575"/>
                    <a:pt x="63" y="5638"/>
                    <a:pt x="127" y="5638"/>
                  </a:cubicBezTo>
                  <a:lnTo>
                    <a:pt x="7949" y="5638"/>
                  </a:lnTo>
                  <a:cubicBezTo>
                    <a:pt x="8044" y="5638"/>
                    <a:pt x="8076" y="5575"/>
                    <a:pt x="8076" y="5511"/>
                  </a:cubicBezTo>
                  <a:lnTo>
                    <a:pt x="8076" y="128"/>
                  </a:lnTo>
                  <a:cubicBezTo>
                    <a:pt x="8076" y="64"/>
                    <a:pt x="8044" y="1"/>
                    <a:pt x="7949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0" name="Google Shape;1811;p23">
              <a:extLst>
                <a:ext uri="{FF2B5EF4-FFF2-40B4-BE49-F238E27FC236}">
                  <a16:creationId xmlns:a16="http://schemas.microsoft.com/office/drawing/2014/main" id="{40B75904-AD6E-6512-1EF9-E4BC85B4B413}"/>
                </a:ext>
              </a:extLst>
            </p:cNvPr>
            <p:cNvSpPr/>
            <p:nvPr/>
          </p:nvSpPr>
          <p:spPr>
            <a:xfrm>
              <a:off x="1337898" y="3615600"/>
              <a:ext cx="265970" cy="182302"/>
            </a:xfrm>
            <a:custGeom>
              <a:avLst/>
              <a:gdLst/>
              <a:ahLst/>
              <a:cxnLst/>
              <a:rect l="l" t="t" r="r" b="b"/>
              <a:pathLst>
                <a:path w="7855" h="5384" extrusionOk="0">
                  <a:moveTo>
                    <a:pt x="0" y="0"/>
                  </a:moveTo>
                  <a:lnTo>
                    <a:pt x="0" y="5384"/>
                  </a:lnTo>
                  <a:lnTo>
                    <a:pt x="7854" y="5384"/>
                  </a:lnTo>
                  <a:lnTo>
                    <a:pt x="7854" y="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1" name="Google Shape;1812;p23">
              <a:extLst>
                <a:ext uri="{FF2B5EF4-FFF2-40B4-BE49-F238E27FC236}">
                  <a16:creationId xmlns:a16="http://schemas.microsoft.com/office/drawing/2014/main" id="{A0553819-C7DC-28DC-9D58-3D0F1BE9A00B}"/>
                </a:ext>
              </a:extLst>
            </p:cNvPr>
            <p:cNvSpPr/>
            <p:nvPr/>
          </p:nvSpPr>
          <p:spPr>
            <a:xfrm>
              <a:off x="1333598" y="3611300"/>
              <a:ext cx="274537" cy="190903"/>
            </a:xfrm>
            <a:custGeom>
              <a:avLst/>
              <a:gdLst/>
              <a:ahLst/>
              <a:cxnLst/>
              <a:rect l="l" t="t" r="r" b="b"/>
              <a:pathLst>
                <a:path w="8108" h="5638" extrusionOk="0">
                  <a:moveTo>
                    <a:pt x="7823" y="254"/>
                  </a:moveTo>
                  <a:lnTo>
                    <a:pt x="7823" y="5384"/>
                  </a:lnTo>
                  <a:lnTo>
                    <a:pt x="254" y="5384"/>
                  </a:lnTo>
                  <a:lnTo>
                    <a:pt x="254" y="254"/>
                  </a:lnTo>
                  <a:close/>
                  <a:moveTo>
                    <a:pt x="127" y="1"/>
                  </a:moveTo>
                  <a:cubicBezTo>
                    <a:pt x="64" y="1"/>
                    <a:pt x="1" y="64"/>
                    <a:pt x="1" y="127"/>
                  </a:cubicBezTo>
                  <a:lnTo>
                    <a:pt x="1" y="5511"/>
                  </a:lnTo>
                  <a:cubicBezTo>
                    <a:pt x="1" y="5574"/>
                    <a:pt x="64" y="5638"/>
                    <a:pt x="127" y="5638"/>
                  </a:cubicBezTo>
                  <a:lnTo>
                    <a:pt x="7981" y="5638"/>
                  </a:lnTo>
                  <a:cubicBezTo>
                    <a:pt x="8044" y="5638"/>
                    <a:pt x="8108" y="5574"/>
                    <a:pt x="8108" y="5511"/>
                  </a:cubicBezTo>
                  <a:lnTo>
                    <a:pt x="8108" y="127"/>
                  </a:lnTo>
                  <a:cubicBezTo>
                    <a:pt x="8108" y="64"/>
                    <a:pt x="8044" y="1"/>
                    <a:pt x="7981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pic>
        <p:nvPicPr>
          <p:cNvPr id="2050" name="Picture 2" descr="170,400+ Goals Icon Stock Illustrations, Royalty-Free Vector Graphics &amp;  Clip Art - iStock | Smart goals icon, Financial goals icon, Business goals  icon">
            <a:extLst>
              <a:ext uri="{FF2B5EF4-FFF2-40B4-BE49-F238E27FC236}">
                <a16:creationId xmlns:a16="http://schemas.microsoft.com/office/drawing/2014/main" id="{048B88F5-EED4-3B60-558F-D7F8C25939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3" t="24359" r="19728" b="24318"/>
          <a:stretch/>
        </p:blipFill>
        <p:spPr bwMode="auto">
          <a:xfrm>
            <a:off x="1287571" y="1252244"/>
            <a:ext cx="581215" cy="576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133+ Thousand Evaluation Icon Royalty-Free Images, Stock Photos &amp; Pictures  | Shutterstock">
            <a:extLst>
              <a:ext uri="{FF2B5EF4-FFF2-40B4-BE49-F238E27FC236}">
                <a16:creationId xmlns:a16="http://schemas.microsoft.com/office/drawing/2014/main" id="{5BCAC00D-3DB7-A03F-2B8A-3AD2CA9F18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1" t="16172" r="17105" b="22491"/>
          <a:stretch/>
        </p:blipFill>
        <p:spPr bwMode="auto">
          <a:xfrm>
            <a:off x="2131008" y="3047850"/>
            <a:ext cx="575698" cy="586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09BF5F6B-687C-80F1-31EE-05B326B7A11C}"/>
              </a:ext>
            </a:extLst>
          </p:cNvPr>
          <p:cNvGrpSpPr/>
          <p:nvPr/>
        </p:nvGrpSpPr>
        <p:grpSpPr>
          <a:xfrm>
            <a:off x="539299" y="2433919"/>
            <a:ext cx="1168920" cy="808302"/>
            <a:chOff x="-165360" y="692871"/>
            <a:chExt cx="1168920" cy="808302"/>
          </a:xfrm>
        </p:grpSpPr>
        <p:sp>
          <p:nvSpPr>
            <p:cNvPr id="20" name="Google Shape;1526;p18"/>
            <p:cNvSpPr/>
            <p:nvPr/>
          </p:nvSpPr>
          <p:spPr>
            <a:xfrm>
              <a:off x="-165360" y="692871"/>
              <a:ext cx="1168920" cy="697444"/>
            </a:xfrm>
            <a:custGeom>
              <a:avLst/>
              <a:gdLst/>
              <a:ahLst/>
              <a:cxnLst/>
              <a:rect l="l" t="t" r="r" b="b"/>
              <a:pathLst>
                <a:path w="26382" h="15741" extrusionOk="0">
                  <a:moveTo>
                    <a:pt x="23499" y="983"/>
                  </a:moveTo>
                  <a:cubicBezTo>
                    <a:pt x="24544" y="983"/>
                    <a:pt x="25400" y="1838"/>
                    <a:pt x="25400" y="2883"/>
                  </a:cubicBezTo>
                  <a:lnTo>
                    <a:pt x="25400" y="12859"/>
                  </a:lnTo>
                  <a:cubicBezTo>
                    <a:pt x="25400" y="13904"/>
                    <a:pt x="24544" y="14759"/>
                    <a:pt x="23499" y="14759"/>
                  </a:cubicBezTo>
                  <a:lnTo>
                    <a:pt x="2883" y="14759"/>
                  </a:lnTo>
                  <a:cubicBezTo>
                    <a:pt x="1838" y="14759"/>
                    <a:pt x="983" y="13904"/>
                    <a:pt x="983" y="12859"/>
                  </a:cubicBezTo>
                  <a:lnTo>
                    <a:pt x="983" y="2883"/>
                  </a:lnTo>
                  <a:cubicBezTo>
                    <a:pt x="983" y="1838"/>
                    <a:pt x="1838" y="983"/>
                    <a:pt x="2883" y="983"/>
                  </a:cubicBezTo>
                  <a:close/>
                  <a:moveTo>
                    <a:pt x="2883" y="1"/>
                  </a:moveTo>
                  <a:cubicBezTo>
                    <a:pt x="1299" y="1"/>
                    <a:pt x="1" y="1299"/>
                    <a:pt x="1" y="2883"/>
                  </a:cubicBezTo>
                  <a:lnTo>
                    <a:pt x="1" y="12859"/>
                  </a:lnTo>
                  <a:cubicBezTo>
                    <a:pt x="1" y="14442"/>
                    <a:pt x="1299" y="15740"/>
                    <a:pt x="2883" y="15740"/>
                  </a:cubicBezTo>
                  <a:lnTo>
                    <a:pt x="23499" y="15740"/>
                  </a:lnTo>
                  <a:cubicBezTo>
                    <a:pt x="25083" y="15740"/>
                    <a:pt x="26381" y="14442"/>
                    <a:pt x="26381" y="12859"/>
                  </a:cubicBezTo>
                  <a:lnTo>
                    <a:pt x="26381" y="2883"/>
                  </a:lnTo>
                  <a:cubicBezTo>
                    <a:pt x="26381" y="1299"/>
                    <a:pt x="25083" y="1"/>
                    <a:pt x="23499" y="1"/>
                  </a:cubicBezTo>
                  <a:close/>
                </a:path>
              </a:pathLst>
            </a:cu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527;p18"/>
            <p:cNvSpPr/>
            <p:nvPr/>
          </p:nvSpPr>
          <p:spPr>
            <a:xfrm>
              <a:off x="-137269" y="1272413"/>
              <a:ext cx="1119783" cy="96856"/>
            </a:xfrm>
            <a:custGeom>
              <a:avLst/>
              <a:gdLst/>
              <a:ahLst/>
              <a:cxnLst/>
              <a:rect l="l" t="t" r="r" b="b"/>
              <a:pathLst>
                <a:path w="25273" h="2186" extrusionOk="0">
                  <a:moveTo>
                    <a:pt x="0" y="0"/>
                  </a:moveTo>
                  <a:lnTo>
                    <a:pt x="0" y="285"/>
                  </a:lnTo>
                  <a:cubicBezTo>
                    <a:pt x="0" y="1330"/>
                    <a:pt x="855" y="2185"/>
                    <a:pt x="1900" y="2185"/>
                  </a:cubicBezTo>
                  <a:lnTo>
                    <a:pt x="23372" y="2185"/>
                  </a:lnTo>
                  <a:cubicBezTo>
                    <a:pt x="24417" y="2185"/>
                    <a:pt x="25272" y="1330"/>
                    <a:pt x="25272" y="285"/>
                  </a:cubicBezTo>
                  <a:lnTo>
                    <a:pt x="25272" y="0"/>
                  </a:lnTo>
                  <a:close/>
                </a:path>
              </a:pathLst>
            </a:cu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528;p18"/>
            <p:cNvSpPr/>
            <p:nvPr/>
          </p:nvSpPr>
          <p:spPr>
            <a:xfrm>
              <a:off x="341207" y="1282205"/>
              <a:ext cx="197877" cy="197922"/>
            </a:xfrm>
            <a:custGeom>
              <a:avLst/>
              <a:gdLst/>
              <a:ahLst/>
              <a:cxnLst/>
              <a:rect l="l" t="t" r="r" b="b"/>
              <a:pathLst>
                <a:path w="4466" h="4467" extrusionOk="0">
                  <a:moveTo>
                    <a:pt x="0" y="1"/>
                  </a:moveTo>
                  <a:lnTo>
                    <a:pt x="0" y="4466"/>
                  </a:lnTo>
                  <a:lnTo>
                    <a:pt x="4466" y="4466"/>
                  </a:lnTo>
                  <a:lnTo>
                    <a:pt x="4466" y="1"/>
                  </a:lnTo>
                  <a:close/>
                </a:path>
              </a:pathLst>
            </a:cu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529;p18"/>
            <p:cNvSpPr/>
            <p:nvPr/>
          </p:nvSpPr>
          <p:spPr>
            <a:xfrm>
              <a:off x="170003" y="1450618"/>
              <a:ext cx="551495" cy="50555"/>
            </a:xfrm>
            <a:custGeom>
              <a:avLst/>
              <a:gdLst/>
              <a:ahLst/>
              <a:cxnLst/>
              <a:rect l="l" t="t" r="r" b="b"/>
              <a:pathLst>
                <a:path w="12447" h="1141" extrusionOk="0">
                  <a:moveTo>
                    <a:pt x="1" y="0"/>
                  </a:moveTo>
                  <a:lnTo>
                    <a:pt x="1" y="1140"/>
                  </a:lnTo>
                  <a:lnTo>
                    <a:pt x="12447" y="1140"/>
                  </a:lnTo>
                  <a:lnTo>
                    <a:pt x="12447" y="0"/>
                  </a:lnTo>
                  <a:close/>
                </a:path>
              </a:pathLst>
            </a:cu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530;p18"/>
            <p:cNvSpPr/>
            <p:nvPr/>
          </p:nvSpPr>
          <p:spPr>
            <a:xfrm>
              <a:off x="87237" y="1010024"/>
              <a:ext cx="168413" cy="169831"/>
            </a:xfrm>
            <a:custGeom>
              <a:avLst/>
              <a:gdLst/>
              <a:ahLst/>
              <a:cxnLst/>
              <a:rect l="l" t="t" r="r" b="b"/>
              <a:pathLst>
                <a:path w="3801" h="3833" extrusionOk="0">
                  <a:moveTo>
                    <a:pt x="0" y="0"/>
                  </a:moveTo>
                  <a:lnTo>
                    <a:pt x="0" y="3832"/>
                  </a:lnTo>
                  <a:lnTo>
                    <a:pt x="3801" y="3832"/>
                  </a:lnTo>
                  <a:lnTo>
                    <a:pt x="3801" y="0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531;p18"/>
            <p:cNvSpPr/>
            <p:nvPr/>
          </p:nvSpPr>
          <p:spPr>
            <a:xfrm>
              <a:off x="325788" y="928631"/>
              <a:ext cx="168413" cy="249806"/>
            </a:xfrm>
            <a:custGeom>
              <a:avLst/>
              <a:gdLst/>
              <a:ahLst/>
              <a:cxnLst/>
              <a:rect l="l" t="t" r="r" b="b"/>
              <a:pathLst>
                <a:path w="3801" h="5638" extrusionOk="0">
                  <a:moveTo>
                    <a:pt x="0" y="0"/>
                  </a:moveTo>
                  <a:lnTo>
                    <a:pt x="0" y="5637"/>
                  </a:lnTo>
                  <a:lnTo>
                    <a:pt x="3800" y="5637"/>
                  </a:lnTo>
                  <a:lnTo>
                    <a:pt x="3800" y="0"/>
                  </a:lnTo>
                  <a:close/>
                </a:path>
              </a:pathLst>
            </a:custGeom>
            <a:solidFill>
              <a:srgbClr val="F2A3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532;p18"/>
            <p:cNvSpPr/>
            <p:nvPr/>
          </p:nvSpPr>
          <p:spPr>
            <a:xfrm>
              <a:off x="562922" y="843029"/>
              <a:ext cx="168413" cy="335408"/>
            </a:xfrm>
            <a:custGeom>
              <a:avLst/>
              <a:gdLst/>
              <a:ahLst/>
              <a:cxnLst/>
              <a:rect l="l" t="t" r="r" b="b"/>
              <a:pathLst>
                <a:path w="3801" h="7570" extrusionOk="0">
                  <a:moveTo>
                    <a:pt x="0" y="1"/>
                  </a:moveTo>
                  <a:lnTo>
                    <a:pt x="0" y="7569"/>
                  </a:lnTo>
                  <a:lnTo>
                    <a:pt x="3800" y="7569"/>
                  </a:lnTo>
                  <a:lnTo>
                    <a:pt x="3800" y="1"/>
                  </a:lnTo>
                  <a:close/>
                </a:path>
              </a:pathLst>
            </a:cu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3" grpId="0"/>
      <p:bldP spid="1547" grpId="0"/>
      <p:bldP spid="1549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6" name="Google Shape;1616;p19"/>
          <p:cNvSpPr txBox="1"/>
          <p:nvPr/>
        </p:nvSpPr>
        <p:spPr>
          <a:xfrm>
            <a:off x="233965" y="705771"/>
            <a:ext cx="2033100" cy="2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rgbClr val="FFA66F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Multicollinearity</a:t>
            </a:r>
            <a:endParaRPr sz="1500" dirty="0">
              <a:solidFill>
                <a:srgbClr val="FFA66F"/>
              </a:solidFill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  <p:sp>
        <p:nvSpPr>
          <p:cNvPr id="1617" name="Google Shape;1617;p19"/>
          <p:cNvSpPr txBox="1"/>
          <p:nvPr/>
        </p:nvSpPr>
        <p:spPr>
          <a:xfrm>
            <a:off x="233964" y="924142"/>
            <a:ext cx="2667767" cy="1456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latin typeface="Fira Sans"/>
                <a:ea typeface="Fira Sans"/>
                <a:cs typeface="Fira Sans"/>
                <a:sym typeface="Fira Sans"/>
              </a:rPr>
              <a:t>Problematic Features based on VIF: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500" dirty="0">
              <a:latin typeface="Fira Sans"/>
              <a:ea typeface="Fira Sans"/>
              <a:cs typeface="Fira Sans"/>
              <a:sym typeface="Fira Sans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1200" dirty="0" err="1">
                <a:latin typeface="Fira Sans"/>
                <a:ea typeface="Fira Sans"/>
                <a:cs typeface="Fira Sans"/>
                <a:sym typeface="Fira Sans"/>
              </a:rPr>
              <a:t>Specialization_MBA</a:t>
            </a:r>
            <a:endParaRPr lang="en-US" sz="1200" dirty="0">
              <a:latin typeface="Fira Sans"/>
              <a:ea typeface="Fira Sans"/>
              <a:cs typeface="Fira Sans"/>
              <a:sym typeface="Fira Sans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1200" dirty="0" err="1">
                <a:latin typeface="Fira Sans"/>
                <a:ea typeface="Fira Sans"/>
                <a:cs typeface="Fira Sans"/>
                <a:sym typeface="Fira Sans"/>
              </a:rPr>
              <a:t>Course_Degree</a:t>
            </a:r>
            <a:endParaRPr lang="en-US" sz="1200" dirty="0">
              <a:latin typeface="Fira Sans"/>
              <a:ea typeface="Fira Sans"/>
              <a:cs typeface="Fira Sans"/>
              <a:sym typeface="Fira Sans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1200" dirty="0" err="1">
                <a:latin typeface="Fira Sans"/>
                <a:ea typeface="Fira Sans"/>
                <a:cs typeface="Fira Sans"/>
                <a:sym typeface="Fira Sans"/>
              </a:rPr>
              <a:t>Stream_HSC</a:t>
            </a:r>
            <a:endParaRPr lang="en-US" sz="1200" dirty="0">
              <a:latin typeface="Fira Sans"/>
              <a:ea typeface="Fira Sans"/>
              <a:cs typeface="Fira Sans"/>
              <a:sym typeface="Fira Sans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+mj-lt"/>
              <a:buAutoNum type="arabicPeriod"/>
            </a:pPr>
            <a:endParaRPr lang="en-US" sz="500" dirty="0">
              <a:latin typeface="Fira Sans"/>
              <a:ea typeface="Fira Sans"/>
              <a:cs typeface="Fira Sans"/>
              <a:sym typeface="Fira Sans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</a:pPr>
            <a:r>
              <a:rPr lang="en-US" sz="1200" b="1" dirty="0">
                <a:latin typeface="Fira Sans"/>
                <a:ea typeface="Fira Sans"/>
                <a:cs typeface="Fira Sans"/>
                <a:sym typeface="Fira Sans"/>
              </a:rPr>
              <a:t>DOES NOT IMPACT  TREE BASED MODELS!</a:t>
            </a:r>
            <a:endParaRPr lang="en" sz="1200" b="1" dirty="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618" name="Google Shape;1618;p19"/>
          <p:cNvSpPr txBox="1"/>
          <p:nvPr/>
        </p:nvSpPr>
        <p:spPr>
          <a:xfrm>
            <a:off x="665832" y="2721710"/>
            <a:ext cx="2033100" cy="2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30475E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Small Sample Size</a:t>
            </a:r>
            <a:endParaRPr sz="1500" dirty="0">
              <a:solidFill>
                <a:srgbClr val="30475E"/>
              </a:solidFill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  <p:sp>
        <p:nvSpPr>
          <p:cNvPr id="1619" name="Google Shape;1619;p19"/>
          <p:cNvSpPr txBox="1"/>
          <p:nvPr/>
        </p:nvSpPr>
        <p:spPr>
          <a:xfrm>
            <a:off x="665832" y="2995296"/>
            <a:ext cx="2033100" cy="944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latin typeface="Fira Sans"/>
                <a:ea typeface="Fira Sans"/>
                <a:cs typeface="Fira Sans"/>
                <a:sym typeface="Fira Sans"/>
              </a:rPr>
              <a:t>Only 300 observations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500" dirty="0">
              <a:latin typeface="Fira Sans"/>
              <a:ea typeface="Fira Sans"/>
              <a:cs typeface="Fira Sans"/>
              <a:sym typeface="Fira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latin typeface="Fira Sans"/>
                <a:ea typeface="Fira Sans"/>
                <a:cs typeface="Fira Sans"/>
                <a:sym typeface="Fira Sans"/>
              </a:rPr>
              <a:t>Train: 210 (70%)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latin typeface="Fira Sans"/>
                <a:ea typeface="Fira Sans"/>
                <a:cs typeface="Fira Sans"/>
                <a:sym typeface="Fira Sans"/>
              </a:rPr>
              <a:t>Validation: 45 (15%)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latin typeface="Fira Sans"/>
                <a:ea typeface="Fira Sans"/>
                <a:cs typeface="Fira Sans"/>
                <a:sym typeface="Fira Sans"/>
              </a:rPr>
              <a:t>Test: 45 (15%)</a:t>
            </a:r>
            <a:endParaRPr sz="1200" dirty="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620" name="Google Shape;1620;p19"/>
          <p:cNvSpPr txBox="1"/>
          <p:nvPr/>
        </p:nvSpPr>
        <p:spPr>
          <a:xfrm>
            <a:off x="593857" y="4279530"/>
            <a:ext cx="1992060" cy="2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bg1">
                    <a:lumMod val="65000"/>
                  </a:schemeClr>
                </a:solidFill>
                <a:latin typeface="Fira Sans Medium"/>
                <a:ea typeface="Fira Sans Medium"/>
                <a:cs typeface="Times New Roman" panose="02020603050405020304" pitchFamily="18" charset="0"/>
                <a:sym typeface="Fira Sans Medium"/>
              </a:rPr>
              <a:t>Imbalanced Data</a:t>
            </a:r>
            <a:endParaRPr sz="1800" dirty="0">
              <a:solidFill>
                <a:schemeClr val="bg1">
                  <a:lumMod val="65000"/>
                </a:schemeClr>
              </a:solidFill>
              <a:latin typeface="Fira Sans Medium"/>
              <a:ea typeface="Fira Sans Medium"/>
              <a:cs typeface="Times New Roman" panose="02020603050405020304" pitchFamily="18" charset="0"/>
              <a:sym typeface="Fira Sans Medium"/>
            </a:endParaRPr>
          </a:p>
        </p:txBody>
      </p:sp>
      <p:sp>
        <p:nvSpPr>
          <p:cNvPr id="1621" name="Google Shape;1621;p19"/>
          <p:cNvSpPr txBox="1"/>
          <p:nvPr/>
        </p:nvSpPr>
        <p:spPr>
          <a:xfrm>
            <a:off x="593856" y="4568762"/>
            <a:ext cx="2033100" cy="311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latin typeface="Fira Sans"/>
                <a:ea typeface="Fira Sans"/>
                <a:cs typeface="Times New Roman" panose="02020603050405020304" pitchFamily="18" charset="0"/>
                <a:sym typeface="Fira Sans"/>
              </a:rPr>
              <a:t>Imbalance Ratio: 5:1</a:t>
            </a:r>
            <a:endParaRPr sz="1200" dirty="0">
              <a:latin typeface="Fira Sans"/>
              <a:ea typeface="Fira Sans"/>
              <a:cs typeface="Times New Roman" panose="02020603050405020304" pitchFamily="18" charset="0"/>
              <a:sym typeface="Fira Sans"/>
            </a:endParaRPr>
          </a:p>
        </p:txBody>
      </p:sp>
      <p:sp>
        <p:nvSpPr>
          <p:cNvPr id="1622" name="Google Shape;1622;p19"/>
          <p:cNvSpPr txBox="1"/>
          <p:nvPr/>
        </p:nvSpPr>
        <p:spPr>
          <a:xfrm>
            <a:off x="2645964" y="24391"/>
            <a:ext cx="3616981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u="sng" dirty="0">
                <a:latin typeface="Fira Sans Extra Condensed Medium" panose="020B0604020202020204" charset="0"/>
                <a:ea typeface="Fira Sans Medium"/>
                <a:cs typeface="Times New Roman" panose="02020603050405020304" pitchFamily="18" charset="0"/>
                <a:sym typeface="Fira Sans Medium"/>
              </a:rPr>
              <a:t>Challenges</a:t>
            </a:r>
            <a:endParaRPr sz="2800" b="1" u="sng" dirty="0">
              <a:latin typeface="Fira Sans Extra Condensed Medium" panose="020B0604020202020204" charset="0"/>
              <a:ea typeface="Fira Sans Medium"/>
              <a:cs typeface="Times New Roman" panose="02020603050405020304" pitchFamily="18" charset="0"/>
              <a:sym typeface="Fira Sans Medium"/>
            </a:endParaRPr>
          </a:p>
        </p:txBody>
      </p:sp>
      <p:sp>
        <p:nvSpPr>
          <p:cNvPr id="1623" name="Google Shape;1623;p19"/>
          <p:cNvSpPr txBox="1"/>
          <p:nvPr/>
        </p:nvSpPr>
        <p:spPr>
          <a:xfrm>
            <a:off x="5941498" y="1156752"/>
            <a:ext cx="2565387" cy="2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rgbClr val="222831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Many Categorical Variables</a:t>
            </a:r>
            <a:endParaRPr sz="1500" dirty="0">
              <a:solidFill>
                <a:srgbClr val="222831"/>
              </a:solidFill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  <p:sp>
        <p:nvSpPr>
          <p:cNvPr id="1624" name="Google Shape;1624;p19"/>
          <p:cNvSpPr txBox="1"/>
          <p:nvPr/>
        </p:nvSpPr>
        <p:spPr>
          <a:xfrm>
            <a:off x="5941498" y="1425318"/>
            <a:ext cx="3408718" cy="360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latin typeface="Fira Sans"/>
                <a:ea typeface="Fira Sans"/>
                <a:cs typeface="Fira Sans"/>
                <a:sym typeface="Fira Sans"/>
              </a:rPr>
              <a:t>Features: 11 numerical - 7 categorical</a:t>
            </a:r>
            <a:endParaRPr sz="1200" dirty="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625" name="Google Shape;1625;p19"/>
          <p:cNvSpPr txBox="1"/>
          <p:nvPr/>
        </p:nvSpPr>
        <p:spPr>
          <a:xfrm>
            <a:off x="6562130" y="2481009"/>
            <a:ext cx="2323863" cy="2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chemeClr val="bg1">
                    <a:lumMod val="65000"/>
                  </a:schemeClr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Missing Values</a:t>
            </a:r>
            <a:endParaRPr sz="1500" dirty="0">
              <a:solidFill>
                <a:schemeClr val="bg1">
                  <a:lumMod val="65000"/>
                </a:schemeClr>
              </a:solidFill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  <p:sp>
        <p:nvSpPr>
          <p:cNvPr id="1626" name="Google Shape;1626;p19"/>
          <p:cNvSpPr txBox="1"/>
          <p:nvPr/>
        </p:nvSpPr>
        <p:spPr>
          <a:xfrm>
            <a:off x="6585935" y="2803947"/>
            <a:ext cx="2033100" cy="2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latin typeface="Fira Sans"/>
                <a:ea typeface="Fira Sans"/>
                <a:cs typeface="Fira Sans"/>
                <a:sym typeface="Fira Sans"/>
              </a:rPr>
              <a:t>Entrance_Test</a:t>
            </a:r>
            <a:endParaRPr sz="1200" dirty="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627" name="Google Shape;1627;p19"/>
          <p:cNvSpPr txBox="1"/>
          <p:nvPr/>
        </p:nvSpPr>
        <p:spPr>
          <a:xfrm>
            <a:off x="6445982" y="4308915"/>
            <a:ext cx="2126538" cy="2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30475E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Nonlinearly Separable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2C5E464-22E4-C68C-A5A2-F5C4EC79B370}"/>
              </a:ext>
            </a:extLst>
          </p:cNvPr>
          <p:cNvGrpSpPr/>
          <p:nvPr/>
        </p:nvGrpSpPr>
        <p:grpSpPr>
          <a:xfrm>
            <a:off x="2475703" y="1345551"/>
            <a:ext cx="4058886" cy="3514466"/>
            <a:chOff x="2494878" y="1070837"/>
            <a:chExt cx="4058886" cy="3514466"/>
          </a:xfrm>
        </p:grpSpPr>
        <p:sp>
          <p:nvSpPr>
            <p:cNvPr id="1569" name="Google Shape;1569;p19"/>
            <p:cNvSpPr/>
            <p:nvPr/>
          </p:nvSpPr>
          <p:spPr>
            <a:xfrm>
              <a:off x="2494878" y="1827627"/>
              <a:ext cx="1043612" cy="1450248"/>
            </a:xfrm>
            <a:custGeom>
              <a:avLst/>
              <a:gdLst/>
              <a:ahLst/>
              <a:cxnLst/>
              <a:rect l="l" t="t" r="r" b="b"/>
              <a:pathLst>
                <a:path w="32810" h="47126" extrusionOk="0">
                  <a:moveTo>
                    <a:pt x="15440" y="0"/>
                  </a:moveTo>
                  <a:cubicBezTo>
                    <a:pt x="13919" y="0"/>
                    <a:pt x="12428" y="742"/>
                    <a:pt x="11528" y="2121"/>
                  </a:cubicBezTo>
                  <a:cubicBezTo>
                    <a:pt x="3358" y="14535"/>
                    <a:pt x="1" y="28913"/>
                    <a:pt x="1141" y="42847"/>
                  </a:cubicBezTo>
                  <a:cubicBezTo>
                    <a:pt x="1333" y="45320"/>
                    <a:pt x="3433" y="47126"/>
                    <a:pt x="5785" y="47126"/>
                  </a:cubicBezTo>
                  <a:cubicBezTo>
                    <a:pt x="6144" y="47126"/>
                    <a:pt x="6508" y="47084"/>
                    <a:pt x="6873" y="46996"/>
                  </a:cubicBezTo>
                  <a:lnTo>
                    <a:pt x="25209" y="42530"/>
                  </a:lnTo>
                  <a:cubicBezTo>
                    <a:pt x="27204" y="37178"/>
                    <a:pt x="28249" y="32460"/>
                    <a:pt x="29516" y="27773"/>
                  </a:cubicBezTo>
                  <a:cubicBezTo>
                    <a:pt x="31828" y="19190"/>
                    <a:pt x="32778" y="12160"/>
                    <a:pt x="32778" y="12160"/>
                  </a:cubicBezTo>
                  <a:lnTo>
                    <a:pt x="32810" y="12192"/>
                  </a:lnTo>
                  <a:lnTo>
                    <a:pt x="32810" y="12160"/>
                  </a:lnTo>
                  <a:lnTo>
                    <a:pt x="18305" y="981"/>
                  </a:lnTo>
                  <a:cubicBezTo>
                    <a:pt x="17442" y="317"/>
                    <a:pt x="16434" y="0"/>
                    <a:pt x="15440" y="0"/>
                  </a:cubicBezTo>
                  <a:close/>
                </a:path>
              </a:pathLst>
            </a:custGeom>
            <a:solidFill>
              <a:srgbClr val="3047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7CA2BF2-ECE1-81FE-67F1-12B574EE379D}"/>
                </a:ext>
              </a:extLst>
            </p:cNvPr>
            <p:cNvGrpSpPr/>
            <p:nvPr/>
          </p:nvGrpSpPr>
          <p:grpSpPr>
            <a:xfrm>
              <a:off x="2586548" y="1070837"/>
              <a:ext cx="3967216" cy="3514466"/>
              <a:chOff x="2586548" y="1070837"/>
              <a:chExt cx="3967216" cy="3514466"/>
            </a:xfrm>
          </p:grpSpPr>
          <p:sp>
            <p:nvSpPr>
              <p:cNvPr id="1563" name="Google Shape;1563;p19"/>
              <p:cNvSpPr/>
              <p:nvPr/>
            </p:nvSpPr>
            <p:spPr>
              <a:xfrm>
                <a:off x="2586548" y="3203680"/>
                <a:ext cx="1296452" cy="1381623"/>
              </a:xfrm>
              <a:custGeom>
                <a:avLst/>
                <a:gdLst/>
                <a:ahLst/>
                <a:cxnLst/>
                <a:rect l="l" t="t" r="r" b="b"/>
                <a:pathLst>
                  <a:path w="40759" h="44896" extrusionOk="0">
                    <a:moveTo>
                      <a:pt x="22866" y="0"/>
                    </a:moveTo>
                    <a:lnTo>
                      <a:pt x="4181" y="4561"/>
                    </a:lnTo>
                    <a:cubicBezTo>
                      <a:pt x="1521" y="5226"/>
                      <a:pt x="1" y="7981"/>
                      <a:pt x="856" y="10578"/>
                    </a:cubicBezTo>
                    <a:cubicBezTo>
                      <a:pt x="5479" y="24702"/>
                      <a:pt x="14600" y="36261"/>
                      <a:pt x="26191" y="44115"/>
                    </a:cubicBezTo>
                    <a:cubicBezTo>
                      <a:pt x="26986" y="44646"/>
                      <a:pt x="27878" y="44895"/>
                      <a:pt x="28757" y="44895"/>
                    </a:cubicBezTo>
                    <a:cubicBezTo>
                      <a:pt x="30502" y="44895"/>
                      <a:pt x="32199" y="43911"/>
                      <a:pt x="33000" y="42183"/>
                    </a:cubicBezTo>
                    <a:lnTo>
                      <a:pt x="40759" y="25526"/>
                    </a:lnTo>
                    <a:cubicBezTo>
                      <a:pt x="26856" y="18463"/>
                      <a:pt x="22834" y="32"/>
                      <a:pt x="22834" y="32"/>
                    </a:cubicBezTo>
                    <a:lnTo>
                      <a:pt x="22897" y="32"/>
                    </a:lnTo>
                    <a:lnTo>
                      <a:pt x="22866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2" name="Google Shape;1572;p19"/>
              <p:cNvSpPr/>
              <p:nvPr/>
            </p:nvSpPr>
            <p:spPr>
              <a:xfrm>
                <a:off x="5503122" y="1813270"/>
                <a:ext cx="1050642" cy="1449848"/>
              </a:xfrm>
              <a:custGeom>
                <a:avLst/>
                <a:gdLst/>
                <a:ahLst/>
                <a:cxnLst/>
                <a:rect l="l" t="t" r="r" b="b"/>
                <a:pathLst>
                  <a:path w="33031" h="47113" extrusionOk="0">
                    <a:moveTo>
                      <a:pt x="17599" y="1"/>
                    </a:moveTo>
                    <a:cubicBezTo>
                      <a:pt x="16602" y="1"/>
                      <a:pt x="15592" y="315"/>
                      <a:pt x="14726" y="968"/>
                    </a:cubicBezTo>
                    <a:lnTo>
                      <a:pt x="0" y="12369"/>
                    </a:lnTo>
                    <a:lnTo>
                      <a:pt x="0" y="12400"/>
                    </a:lnTo>
                    <a:lnTo>
                      <a:pt x="32" y="12369"/>
                    </a:lnTo>
                    <a:cubicBezTo>
                      <a:pt x="32" y="12369"/>
                      <a:pt x="11971" y="27475"/>
                      <a:pt x="8836" y="42739"/>
                    </a:cubicBezTo>
                    <a:lnTo>
                      <a:pt x="26159" y="46983"/>
                    </a:lnTo>
                    <a:cubicBezTo>
                      <a:pt x="26523" y="47071"/>
                      <a:pt x="26888" y="47113"/>
                      <a:pt x="27247" y="47113"/>
                    </a:cubicBezTo>
                    <a:cubicBezTo>
                      <a:pt x="29599" y="47113"/>
                      <a:pt x="31703" y="45307"/>
                      <a:pt x="31923" y="42834"/>
                    </a:cubicBezTo>
                    <a:cubicBezTo>
                      <a:pt x="33031" y="28900"/>
                      <a:pt x="29674" y="14522"/>
                      <a:pt x="21503" y="2108"/>
                    </a:cubicBezTo>
                    <a:cubicBezTo>
                      <a:pt x="20605" y="731"/>
                      <a:pt x="19117" y="1"/>
                      <a:pt x="17599" y="1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DB42A79D-AF7C-268A-1B7F-807534EB337A}"/>
                  </a:ext>
                </a:extLst>
              </p:cNvPr>
              <p:cNvGrpSpPr/>
              <p:nvPr/>
            </p:nvGrpSpPr>
            <p:grpSpPr>
              <a:xfrm>
                <a:off x="2665140" y="1070837"/>
                <a:ext cx="3787544" cy="3514466"/>
                <a:chOff x="2665140" y="1070837"/>
                <a:chExt cx="3787544" cy="3514466"/>
              </a:xfrm>
            </p:grpSpPr>
            <p:sp>
              <p:nvSpPr>
                <p:cNvPr id="1559" name="Google Shape;1559;p19"/>
                <p:cNvSpPr/>
                <p:nvPr/>
              </p:nvSpPr>
              <p:spPr>
                <a:xfrm>
                  <a:off x="3686555" y="1882159"/>
                  <a:ext cx="801841" cy="365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09" h="11877" extrusionOk="0">
                      <a:moveTo>
                        <a:pt x="8741" y="0"/>
                      </a:moveTo>
                      <a:lnTo>
                        <a:pt x="0" y="11876"/>
                      </a:lnTo>
                      <a:lnTo>
                        <a:pt x="11369" y="11845"/>
                      </a:lnTo>
                      <a:cubicBezTo>
                        <a:pt x="14030" y="11845"/>
                        <a:pt x="16563" y="10768"/>
                        <a:pt x="18400" y="8836"/>
                      </a:cubicBezTo>
                      <a:lnTo>
                        <a:pt x="25209" y="1711"/>
                      </a:lnTo>
                      <a:lnTo>
                        <a:pt x="8741" y="0"/>
                      </a:lnTo>
                      <a:close/>
                    </a:path>
                  </a:pathLst>
                </a:custGeom>
                <a:solidFill>
                  <a:srgbClr val="F2A36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0" name="Google Shape;1560;p19"/>
                <p:cNvSpPr/>
                <p:nvPr/>
              </p:nvSpPr>
              <p:spPr>
                <a:xfrm>
                  <a:off x="3056953" y="1071668"/>
                  <a:ext cx="1432462" cy="10999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35" h="35744" extrusionOk="0">
                      <a:moveTo>
                        <a:pt x="40371" y="0"/>
                      </a:moveTo>
                      <a:cubicBezTo>
                        <a:pt x="40227" y="0"/>
                        <a:pt x="40082" y="7"/>
                        <a:pt x="39936" y="21"/>
                      </a:cubicBezTo>
                      <a:cubicBezTo>
                        <a:pt x="25241" y="1256"/>
                        <a:pt x="12320" y="7748"/>
                        <a:pt x="2091" y="17280"/>
                      </a:cubicBezTo>
                      <a:cubicBezTo>
                        <a:pt x="1" y="19212"/>
                        <a:pt x="159" y="22569"/>
                        <a:pt x="2408" y="24342"/>
                      </a:cubicBezTo>
                      <a:lnTo>
                        <a:pt x="16849" y="35743"/>
                      </a:lnTo>
                      <a:cubicBezTo>
                        <a:pt x="26668" y="24267"/>
                        <a:pt x="43920" y="24089"/>
                        <a:pt x="44983" y="24089"/>
                      </a:cubicBezTo>
                      <a:cubicBezTo>
                        <a:pt x="45017" y="24089"/>
                        <a:pt x="45034" y="24089"/>
                        <a:pt x="45034" y="24089"/>
                      </a:cubicBezTo>
                      <a:lnTo>
                        <a:pt x="45034" y="4676"/>
                      </a:lnTo>
                      <a:cubicBezTo>
                        <a:pt x="45034" y="2069"/>
                        <a:pt x="42908" y="0"/>
                        <a:pt x="40371" y="0"/>
                      </a:cubicBezTo>
                      <a:close/>
                    </a:path>
                  </a:pathLst>
                </a:custGeom>
                <a:solidFill>
                  <a:srgbClr val="F2A36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1" name="Google Shape;1561;p19"/>
                <p:cNvSpPr/>
                <p:nvPr/>
              </p:nvSpPr>
              <p:spPr>
                <a:xfrm>
                  <a:off x="3569694" y="1794453"/>
                  <a:ext cx="918703" cy="4532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83" h="14727" extrusionOk="0">
                      <a:moveTo>
                        <a:pt x="28845" y="0"/>
                      </a:moveTo>
                      <a:cubicBezTo>
                        <a:pt x="27910" y="0"/>
                        <a:pt x="9870" y="150"/>
                        <a:pt x="1" y="11654"/>
                      </a:cubicBezTo>
                      <a:lnTo>
                        <a:pt x="32" y="11686"/>
                      </a:lnTo>
                      <a:lnTo>
                        <a:pt x="3674" y="14726"/>
                      </a:lnTo>
                      <a:cubicBezTo>
                        <a:pt x="10230" y="8424"/>
                        <a:pt x="19097" y="4561"/>
                        <a:pt x="28883" y="4561"/>
                      </a:cubicBezTo>
                      <a:lnTo>
                        <a:pt x="28883" y="64"/>
                      </a:lnTo>
                      <a:lnTo>
                        <a:pt x="28883" y="0"/>
                      </a:lnTo>
                      <a:cubicBezTo>
                        <a:pt x="28883" y="0"/>
                        <a:pt x="28870" y="0"/>
                        <a:pt x="28845" y="0"/>
                      </a:cubicBezTo>
                      <a:close/>
                    </a:path>
                  </a:pathLst>
                </a:custGeom>
                <a:solidFill>
                  <a:srgbClr val="DD91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2" name="Google Shape;1562;p19"/>
                <p:cNvSpPr/>
                <p:nvPr/>
              </p:nvSpPr>
              <p:spPr>
                <a:xfrm>
                  <a:off x="3443767" y="3174445"/>
                  <a:ext cx="503707" cy="680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36" h="22106" extrusionOk="0">
                      <a:moveTo>
                        <a:pt x="1" y="0"/>
                      </a:moveTo>
                      <a:lnTo>
                        <a:pt x="3675" y="15075"/>
                      </a:lnTo>
                      <a:lnTo>
                        <a:pt x="15835" y="22105"/>
                      </a:lnTo>
                      <a:lnTo>
                        <a:pt x="14347" y="11211"/>
                      </a:lnTo>
                      <a:cubicBezTo>
                        <a:pt x="13872" y="7791"/>
                        <a:pt x="11623" y="4877"/>
                        <a:pt x="8457" y="3547"/>
                      </a:cubicBez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564" name="Google Shape;1564;p19"/>
                <p:cNvSpPr/>
                <p:nvPr/>
              </p:nvSpPr>
              <p:spPr>
                <a:xfrm>
                  <a:off x="3312814" y="3174445"/>
                  <a:ext cx="633642" cy="814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21" h="26476" extrusionOk="0">
                      <a:moveTo>
                        <a:pt x="4118" y="0"/>
                      </a:moveTo>
                      <a:lnTo>
                        <a:pt x="64" y="982"/>
                      </a:lnTo>
                      <a:lnTo>
                        <a:pt x="1" y="982"/>
                      </a:lnTo>
                      <a:cubicBezTo>
                        <a:pt x="1" y="982"/>
                        <a:pt x="4023" y="19413"/>
                        <a:pt x="17926" y="26476"/>
                      </a:cubicBezTo>
                      <a:lnTo>
                        <a:pt x="17926" y="26444"/>
                      </a:lnTo>
                      <a:lnTo>
                        <a:pt x="19921" y="22105"/>
                      </a:lnTo>
                      <a:cubicBezTo>
                        <a:pt x="12289" y="17228"/>
                        <a:pt x="6461" y="9501"/>
                        <a:pt x="4118" y="0"/>
                      </a:cubicBezTo>
                      <a:close/>
                    </a:path>
                  </a:pathLst>
                </a:custGeom>
                <a:solidFill>
                  <a:srgbClr val="C4C4C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5" name="Google Shape;1565;p19"/>
                <p:cNvSpPr/>
                <p:nvPr/>
              </p:nvSpPr>
              <p:spPr>
                <a:xfrm>
                  <a:off x="4549817" y="1070837"/>
                  <a:ext cx="1455618" cy="1091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63" h="35454" extrusionOk="0">
                      <a:moveTo>
                        <a:pt x="4651" y="0"/>
                      </a:moveTo>
                      <a:cubicBezTo>
                        <a:pt x="2098" y="0"/>
                        <a:pt x="1" y="2077"/>
                        <a:pt x="1" y="4671"/>
                      </a:cubicBezTo>
                      <a:lnTo>
                        <a:pt x="1" y="23546"/>
                      </a:lnTo>
                      <a:lnTo>
                        <a:pt x="32" y="23546"/>
                      </a:lnTo>
                      <a:lnTo>
                        <a:pt x="32" y="23514"/>
                      </a:lnTo>
                      <a:cubicBezTo>
                        <a:pt x="32" y="23514"/>
                        <a:pt x="18559" y="23641"/>
                        <a:pt x="28756" y="35453"/>
                      </a:cubicBezTo>
                      <a:lnTo>
                        <a:pt x="43387" y="23736"/>
                      </a:lnTo>
                      <a:cubicBezTo>
                        <a:pt x="45636" y="21963"/>
                        <a:pt x="45762" y="18574"/>
                        <a:pt x="43641" y="16674"/>
                      </a:cubicBezTo>
                      <a:cubicBezTo>
                        <a:pt x="33285" y="7236"/>
                        <a:pt x="19857" y="1156"/>
                        <a:pt x="5036" y="16"/>
                      </a:cubicBezTo>
                      <a:cubicBezTo>
                        <a:pt x="4906" y="5"/>
                        <a:pt x="4778" y="0"/>
                        <a:pt x="4651" y="0"/>
                      </a:cubicBezTo>
                      <a:close/>
                    </a:path>
                  </a:pathLst>
                </a:custGeom>
                <a:solidFill>
                  <a:srgbClr val="22283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6" name="Google Shape;1566;p19"/>
                <p:cNvSpPr/>
                <p:nvPr/>
              </p:nvSpPr>
              <p:spPr>
                <a:xfrm>
                  <a:off x="4550835" y="1882159"/>
                  <a:ext cx="803877" cy="3645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73" h="11845" extrusionOk="0">
                      <a:moveTo>
                        <a:pt x="16468" y="0"/>
                      </a:moveTo>
                      <a:lnTo>
                        <a:pt x="0" y="1742"/>
                      </a:lnTo>
                      <a:lnTo>
                        <a:pt x="6809" y="8836"/>
                      </a:lnTo>
                      <a:cubicBezTo>
                        <a:pt x="8646" y="10768"/>
                        <a:pt x="11179" y="11845"/>
                        <a:pt x="13840" y="11845"/>
                      </a:cubicBezTo>
                      <a:lnTo>
                        <a:pt x="25272" y="11845"/>
                      </a:lnTo>
                      <a:lnTo>
                        <a:pt x="16468" y="0"/>
                      </a:lnTo>
                      <a:close/>
                    </a:path>
                  </a:pathLst>
                </a:custGeom>
                <a:solidFill>
                  <a:srgbClr val="22283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7" name="Google Shape;1567;p19"/>
                <p:cNvSpPr/>
                <p:nvPr/>
              </p:nvSpPr>
              <p:spPr>
                <a:xfrm>
                  <a:off x="4549817" y="1792545"/>
                  <a:ext cx="925764" cy="454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05" h="14757" extrusionOk="0">
                      <a:moveTo>
                        <a:pt x="1205" y="1"/>
                      </a:moveTo>
                      <a:cubicBezTo>
                        <a:pt x="432" y="1"/>
                        <a:pt x="1" y="31"/>
                        <a:pt x="1" y="31"/>
                      </a:cubicBezTo>
                      <a:lnTo>
                        <a:pt x="1" y="94"/>
                      </a:lnTo>
                      <a:lnTo>
                        <a:pt x="1" y="4654"/>
                      </a:lnTo>
                      <a:cubicBezTo>
                        <a:pt x="9786" y="4654"/>
                        <a:pt x="18685" y="8486"/>
                        <a:pt x="25241" y="14757"/>
                      </a:cubicBezTo>
                      <a:lnTo>
                        <a:pt x="29073" y="11716"/>
                      </a:lnTo>
                      <a:lnTo>
                        <a:pt x="29104" y="11685"/>
                      </a:lnTo>
                      <a:cubicBezTo>
                        <a:pt x="19208" y="855"/>
                        <a:pt x="5334" y="1"/>
                        <a:pt x="1205" y="1"/>
                      </a:cubicBezTo>
                      <a:close/>
                    </a:path>
                  </a:pathLst>
                </a:custGeom>
                <a:solidFill>
                  <a:srgbClr val="1B1F2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8" name="Google Shape;1568;p19"/>
                <p:cNvSpPr/>
                <p:nvPr/>
              </p:nvSpPr>
              <p:spPr>
                <a:xfrm>
                  <a:off x="3319876" y="2296344"/>
                  <a:ext cx="392889" cy="8050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52" h="26160" extrusionOk="0">
                      <a:moveTo>
                        <a:pt x="10831" y="1"/>
                      </a:moveTo>
                      <a:lnTo>
                        <a:pt x="1" y="9945"/>
                      </a:lnTo>
                      <a:lnTo>
                        <a:pt x="3453" y="26159"/>
                      </a:lnTo>
                      <a:lnTo>
                        <a:pt x="9818" y="18590"/>
                      </a:lnTo>
                      <a:cubicBezTo>
                        <a:pt x="11528" y="16564"/>
                        <a:pt x="12352" y="13935"/>
                        <a:pt x="12067" y="11275"/>
                      </a:cubicBezTo>
                      <a:lnTo>
                        <a:pt x="10831" y="1"/>
                      </a:lnTo>
                      <a:close/>
                    </a:path>
                  </a:pathLst>
                </a:custGeom>
                <a:solidFill>
                  <a:srgbClr val="3047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0" name="Google Shape;1570;p19"/>
                <p:cNvSpPr/>
                <p:nvPr/>
              </p:nvSpPr>
              <p:spPr>
                <a:xfrm>
                  <a:off x="3196970" y="2201807"/>
                  <a:ext cx="469451" cy="934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59" h="30372" extrusionOk="0">
                      <a:moveTo>
                        <a:pt x="10705" y="1"/>
                      </a:moveTo>
                      <a:cubicBezTo>
                        <a:pt x="10705" y="1"/>
                        <a:pt x="1" y="15107"/>
                        <a:pt x="3136" y="30371"/>
                      </a:cubicBezTo>
                      <a:lnTo>
                        <a:pt x="3168" y="30371"/>
                      </a:lnTo>
                      <a:lnTo>
                        <a:pt x="7348" y="29326"/>
                      </a:lnTo>
                      <a:cubicBezTo>
                        <a:pt x="6398" y="20301"/>
                        <a:pt x="8773" y="10927"/>
                        <a:pt x="14759" y="3168"/>
                      </a:cubicBezTo>
                      <a:lnTo>
                        <a:pt x="10737" y="33"/>
                      </a:lnTo>
                      <a:lnTo>
                        <a:pt x="10705" y="1"/>
                      </a:lnTo>
                      <a:close/>
                    </a:path>
                  </a:pathLst>
                </a:custGeom>
                <a:solidFill>
                  <a:srgbClr val="263C4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1" name="Google Shape;1571;p19"/>
                <p:cNvSpPr/>
                <p:nvPr/>
              </p:nvSpPr>
              <p:spPr>
                <a:xfrm>
                  <a:off x="5337536" y="2300252"/>
                  <a:ext cx="392889" cy="8040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52" h="26128" extrusionOk="0">
                      <a:moveTo>
                        <a:pt x="1426" y="0"/>
                      </a:moveTo>
                      <a:lnTo>
                        <a:pt x="286" y="11148"/>
                      </a:lnTo>
                      <a:cubicBezTo>
                        <a:pt x="1" y="13808"/>
                        <a:pt x="792" y="16437"/>
                        <a:pt x="2503" y="18463"/>
                      </a:cubicBezTo>
                      <a:lnTo>
                        <a:pt x="8836" y="26127"/>
                      </a:lnTo>
                      <a:lnTo>
                        <a:pt x="12352" y="9818"/>
                      </a:lnTo>
                      <a:lnTo>
                        <a:pt x="1426" y="0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3" name="Google Shape;1573;p19"/>
                <p:cNvSpPr/>
                <p:nvPr/>
              </p:nvSpPr>
              <p:spPr>
                <a:xfrm>
                  <a:off x="5382862" y="2207654"/>
                  <a:ext cx="501704" cy="935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73" h="30404" extrusionOk="0">
                      <a:moveTo>
                        <a:pt x="3833" y="1"/>
                      </a:moveTo>
                      <a:lnTo>
                        <a:pt x="3801" y="33"/>
                      </a:lnTo>
                      <a:lnTo>
                        <a:pt x="1" y="2978"/>
                      </a:lnTo>
                      <a:cubicBezTo>
                        <a:pt x="5986" y="10705"/>
                        <a:pt x="8361" y="20111"/>
                        <a:pt x="7411" y="29136"/>
                      </a:cubicBezTo>
                      <a:lnTo>
                        <a:pt x="12605" y="30403"/>
                      </a:lnTo>
                      <a:lnTo>
                        <a:pt x="12637" y="30403"/>
                      </a:lnTo>
                      <a:cubicBezTo>
                        <a:pt x="15772" y="15139"/>
                        <a:pt x="3833" y="1"/>
                        <a:pt x="3833" y="1"/>
                      </a:cubicBezTo>
                      <a:close/>
                    </a:path>
                  </a:pathLst>
                </a:custGeom>
                <a:solidFill>
                  <a:srgbClr val="C4C4C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4" name="Google Shape;1574;p19"/>
                <p:cNvSpPr/>
                <p:nvPr/>
              </p:nvSpPr>
              <p:spPr>
                <a:xfrm>
                  <a:off x="5092776" y="3174445"/>
                  <a:ext cx="501672" cy="6793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72" h="22074" extrusionOk="0">
                      <a:moveTo>
                        <a:pt x="15771" y="0"/>
                      </a:moveTo>
                      <a:lnTo>
                        <a:pt x="7316" y="3547"/>
                      </a:lnTo>
                      <a:cubicBezTo>
                        <a:pt x="4149" y="4877"/>
                        <a:pt x="1900" y="7791"/>
                        <a:pt x="1457" y="11211"/>
                      </a:cubicBezTo>
                      <a:lnTo>
                        <a:pt x="0" y="22074"/>
                      </a:lnTo>
                      <a:lnTo>
                        <a:pt x="12129" y="15075"/>
                      </a:lnTo>
                      <a:lnTo>
                        <a:pt x="15771" y="0"/>
                      </a:lnTo>
                      <a:close/>
                    </a:path>
                  </a:pathLst>
                </a:custGeom>
                <a:solidFill>
                  <a:srgbClr val="3047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5" name="Google Shape;1575;p19"/>
                <p:cNvSpPr/>
                <p:nvPr/>
              </p:nvSpPr>
              <p:spPr>
                <a:xfrm>
                  <a:off x="5159254" y="3211466"/>
                  <a:ext cx="1293430" cy="1373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64" h="44643" extrusionOk="0">
                      <a:moveTo>
                        <a:pt x="18780" y="1"/>
                      </a:moveTo>
                      <a:lnTo>
                        <a:pt x="18748" y="33"/>
                      </a:lnTo>
                      <a:lnTo>
                        <a:pt x="18780" y="33"/>
                      </a:lnTo>
                      <a:cubicBezTo>
                        <a:pt x="18780" y="33"/>
                        <a:pt x="12763" y="4308"/>
                        <a:pt x="8044" y="11465"/>
                      </a:cubicBezTo>
                      <a:cubicBezTo>
                        <a:pt x="5162" y="15804"/>
                        <a:pt x="5257" y="22802"/>
                        <a:pt x="0" y="25463"/>
                      </a:cubicBezTo>
                      <a:lnTo>
                        <a:pt x="7633" y="41930"/>
                      </a:lnTo>
                      <a:cubicBezTo>
                        <a:pt x="8433" y="43658"/>
                        <a:pt x="10144" y="44642"/>
                        <a:pt x="11899" y="44642"/>
                      </a:cubicBezTo>
                      <a:cubicBezTo>
                        <a:pt x="12783" y="44642"/>
                        <a:pt x="13678" y="44393"/>
                        <a:pt x="14473" y="43862"/>
                      </a:cubicBezTo>
                      <a:cubicBezTo>
                        <a:pt x="26064" y="36008"/>
                        <a:pt x="35185" y="24449"/>
                        <a:pt x="39808" y="10325"/>
                      </a:cubicBezTo>
                      <a:cubicBezTo>
                        <a:pt x="40663" y="7728"/>
                        <a:pt x="39112" y="4973"/>
                        <a:pt x="36483" y="4308"/>
                      </a:cubicBezTo>
                      <a:lnTo>
                        <a:pt x="18780" y="1"/>
                      </a:lnTo>
                      <a:close/>
                    </a:path>
                  </a:pathLst>
                </a:custGeom>
                <a:solidFill>
                  <a:srgbClr val="3047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6" name="Google Shape;1576;p19"/>
                <p:cNvSpPr/>
                <p:nvPr/>
              </p:nvSpPr>
              <p:spPr>
                <a:xfrm>
                  <a:off x="5092776" y="3173460"/>
                  <a:ext cx="664846" cy="8313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02" h="27015" extrusionOk="0">
                      <a:moveTo>
                        <a:pt x="15803" y="1"/>
                      </a:moveTo>
                      <a:cubicBezTo>
                        <a:pt x="13491" y="9501"/>
                        <a:pt x="7632" y="17229"/>
                        <a:pt x="0" y="22106"/>
                      </a:cubicBezTo>
                      <a:lnTo>
                        <a:pt x="2217" y="27014"/>
                      </a:lnTo>
                      <a:cubicBezTo>
                        <a:pt x="16120" y="19920"/>
                        <a:pt x="20902" y="1236"/>
                        <a:pt x="20902" y="1236"/>
                      </a:cubicBezTo>
                      <a:lnTo>
                        <a:pt x="20870" y="1236"/>
                      </a:lnTo>
                      <a:lnTo>
                        <a:pt x="15803" y="1"/>
                      </a:lnTo>
                      <a:close/>
                    </a:path>
                  </a:pathLst>
                </a:custGeom>
                <a:solidFill>
                  <a:srgbClr val="263C4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9" name="Google Shape;1629;p19"/>
                <p:cNvSpPr txBox="1"/>
                <p:nvPr/>
              </p:nvSpPr>
              <p:spPr>
                <a:xfrm>
                  <a:off x="2923280" y="3634626"/>
                  <a:ext cx="648808" cy="53404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2100" b="1" dirty="0">
                      <a:solidFill>
                        <a:srgbClr val="FFFFFF"/>
                      </a:solidFill>
                      <a:latin typeface="Fira Sans Extra Condensed Medium" panose="020B0604020202020204" charset="0"/>
                      <a:ea typeface="Fira Sans"/>
                      <a:cs typeface="Times New Roman" panose="02020603050405020304" pitchFamily="18" charset="0"/>
                      <a:sym typeface="Fira Sans"/>
                    </a:rPr>
                    <a:t>01</a:t>
                  </a:r>
                  <a:endParaRPr sz="2100" b="1" dirty="0">
                    <a:solidFill>
                      <a:srgbClr val="FFFFFF"/>
                    </a:solidFill>
                    <a:latin typeface="Fira Sans Extra Condensed Medium" panose="020B0604020202020204" charset="0"/>
                    <a:ea typeface="Fira Sans"/>
                    <a:cs typeface="Times New Roman" panose="02020603050405020304" pitchFamily="18" charset="0"/>
                    <a:sym typeface="Fira Sans"/>
                  </a:endParaRPr>
                </a:p>
              </p:txBody>
            </p:sp>
            <p:sp>
              <p:nvSpPr>
                <p:cNvPr id="1630" name="Google Shape;1630;p19"/>
                <p:cNvSpPr txBox="1"/>
                <p:nvPr/>
              </p:nvSpPr>
              <p:spPr>
                <a:xfrm>
                  <a:off x="2665140" y="2382997"/>
                  <a:ext cx="648808" cy="53404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2100" b="1" dirty="0">
                      <a:solidFill>
                        <a:srgbClr val="FFFFFF"/>
                      </a:solidFill>
                      <a:latin typeface="Fira Sans Extra Condensed Medium" panose="020B0604020202020204" charset="0"/>
                      <a:ea typeface="Fira Sans"/>
                      <a:cs typeface="Fira Sans"/>
                      <a:sym typeface="Fira Sans"/>
                    </a:rPr>
                    <a:t>02</a:t>
                  </a:r>
                  <a:endParaRPr sz="2100" b="1" dirty="0">
                    <a:solidFill>
                      <a:srgbClr val="FFFFFF"/>
                    </a:solidFill>
                    <a:latin typeface="Fira Sans Extra Condensed Medium" panose="020B0604020202020204" charset="0"/>
                    <a:ea typeface="Fira Sans"/>
                    <a:cs typeface="Fira Sans"/>
                    <a:sym typeface="Fira Sans"/>
                  </a:endParaRPr>
                </a:p>
              </p:txBody>
            </p:sp>
            <p:sp>
              <p:nvSpPr>
                <p:cNvPr id="1631" name="Google Shape;1631;p19"/>
                <p:cNvSpPr txBox="1"/>
                <p:nvPr/>
              </p:nvSpPr>
              <p:spPr>
                <a:xfrm>
                  <a:off x="3472500" y="1426473"/>
                  <a:ext cx="648808" cy="53404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2100" b="1" dirty="0">
                      <a:solidFill>
                        <a:srgbClr val="FFFFFF"/>
                      </a:solidFill>
                      <a:latin typeface="Fira Sans Extra Condensed Medium" panose="020B0604020202020204" charset="0"/>
                      <a:ea typeface="Fira Sans"/>
                      <a:cs typeface="Fira Sans"/>
                      <a:sym typeface="Fira Sans"/>
                    </a:rPr>
                    <a:t>03</a:t>
                  </a:r>
                  <a:endParaRPr sz="2100" b="1" dirty="0">
                    <a:solidFill>
                      <a:srgbClr val="FFFFFF"/>
                    </a:solidFill>
                    <a:latin typeface="Fira Sans Extra Condensed Medium" panose="020B0604020202020204" charset="0"/>
                    <a:ea typeface="Fira Sans"/>
                    <a:cs typeface="Fira Sans"/>
                    <a:sym typeface="Fira Sans"/>
                  </a:endParaRPr>
                </a:p>
              </p:txBody>
            </p:sp>
            <p:sp>
              <p:nvSpPr>
                <p:cNvPr id="1632" name="Google Shape;1632;p19"/>
                <p:cNvSpPr txBox="1"/>
                <p:nvPr/>
              </p:nvSpPr>
              <p:spPr>
                <a:xfrm>
                  <a:off x="4840842" y="1426018"/>
                  <a:ext cx="648808" cy="53404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2100" b="1" dirty="0">
                      <a:solidFill>
                        <a:srgbClr val="FFFFFF"/>
                      </a:solidFill>
                      <a:latin typeface="Fira Sans Extra Condensed Medium" panose="020B0604020202020204" charset="0"/>
                      <a:ea typeface="Fira Sans"/>
                      <a:cs typeface="Fira Sans"/>
                      <a:sym typeface="Fira Sans"/>
                    </a:rPr>
                    <a:t>04</a:t>
                  </a:r>
                  <a:endParaRPr sz="2100" b="1" dirty="0">
                    <a:solidFill>
                      <a:srgbClr val="FFFFFF"/>
                    </a:solidFill>
                    <a:latin typeface="Fira Sans Extra Condensed Medium" panose="020B0604020202020204" charset="0"/>
                    <a:ea typeface="Fira Sans"/>
                    <a:cs typeface="Fira Sans"/>
                    <a:sym typeface="Fira Sans"/>
                  </a:endParaRPr>
                </a:p>
              </p:txBody>
            </p:sp>
            <p:sp>
              <p:nvSpPr>
                <p:cNvPr id="1633" name="Google Shape;1633;p19"/>
                <p:cNvSpPr txBox="1"/>
                <p:nvPr/>
              </p:nvSpPr>
              <p:spPr>
                <a:xfrm>
                  <a:off x="5633312" y="2464583"/>
                  <a:ext cx="648808" cy="53404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2100" b="1" dirty="0">
                      <a:solidFill>
                        <a:srgbClr val="FFFFFF"/>
                      </a:solidFill>
                      <a:latin typeface="Fira Sans Extra Condensed Medium" panose="020B0604020202020204" charset="0"/>
                      <a:ea typeface="Fira Sans"/>
                      <a:cs typeface="Fira Sans"/>
                      <a:sym typeface="Fira Sans"/>
                    </a:rPr>
                    <a:t>05</a:t>
                  </a:r>
                  <a:endParaRPr sz="2100" b="1" dirty="0">
                    <a:solidFill>
                      <a:srgbClr val="FFFFFF"/>
                    </a:solidFill>
                    <a:latin typeface="Fira Sans Extra Condensed Medium" panose="020B0604020202020204" charset="0"/>
                    <a:ea typeface="Fira Sans"/>
                    <a:cs typeface="Fira Sans"/>
                    <a:sym typeface="Fira Sans"/>
                  </a:endParaRPr>
                </a:p>
              </p:txBody>
            </p:sp>
            <p:sp>
              <p:nvSpPr>
                <p:cNvPr id="1634" name="Google Shape;1634;p19"/>
                <p:cNvSpPr txBox="1"/>
                <p:nvPr/>
              </p:nvSpPr>
              <p:spPr>
                <a:xfrm>
                  <a:off x="5349447" y="3701589"/>
                  <a:ext cx="648808" cy="53404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2100" b="1" dirty="0">
                      <a:solidFill>
                        <a:srgbClr val="FFFFFF"/>
                      </a:solidFill>
                      <a:latin typeface="Fira Sans Extra Condensed Medium" panose="020B0604020202020204" charset="0"/>
                      <a:ea typeface="Fira Sans"/>
                      <a:cs typeface="Fira Sans"/>
                      <a:sym typeface="Fira Sans"/>
                    </a:rPr>
                    <a:t>06</a:t>
                  </a:r>
                  <a:endParaRPr sz="2100" b="1" dirty="0">
                    <a:solidFill>
                      <a:srgbClr val="FFFFFF"/>
                    </a:solidFill>
                    <a:latin typeface="Fira Sans Extra Condensed Medium" panose="020B0604020202020204" charset="0"/>
                    <a:ea typeface="Fira Sans"/>
                    <a:cs typeface="Fira Sans"/>
                    <a:sym typeface="Fira Sans"/>
                  </a:endParaRPr>
                </a:p>
              </p:txBody>
            </p:sp>
          </p:grpSp>
        </p:grp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BD963D-5543-48FE-8105-A9376D918E9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331778" y="4749900"/>
            <a:ext cx="812222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4B33C0EE-B2C2-D6F9-FAD0-80CEFBF59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2484989" y="835506"/>
            <a:ext cx="4047627" cy="4172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6" grpId="0"/>
      <p:bldP spid="1617" grpId="0"/>
      <p:bldP spid="1618" grpId="0"/>
      <p:bldP spid="1619" grpId="0"/>
      <p:bldP spid="1620" grpId="0"/>
      <p:bldP spid="1621" grpId="0"/>
      <p:bldP spid="1623" grpId="0"/>
      <p:bldP spid="1624" grpId="0"/>
      <p:bldP spid="1625" grpId="0"/>
      <p:bldP spid="1626" grpId="0"/>
      <p:bldP spid="16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1" name="Google Shape;1691;p21"/>
          <p:cNvSpPr/>
          <p:nvPr/>
        </p:nvSpPr>
        <p:spPr>
          <a:xfrm>
            <a:off x="453154" y="2574646"/>
            <a:ext cx="4432244" cy="76248"/>
          </a:xfrm>
          <a:custGeom>
            <a:avLst/>
            <a:gdLst/>
            <a:ahLst/>
            <a:cxnLst/>
            <a:rect l="l" t="t" r="r" b="b"/>
            <a:pathLst>
              <a:path w="138173" h="2377" extrusionOk="0">
                <a:moveTo>
                  <a:pt x="1" y="1"/>
                </a:moveTo>
                <a:lnTo>
                  <a:pt x="1" y="2376"/>
                </a:lnTo>
                <a:lnTo>
                  <a:pt x="138173" y="2376"/>
                </a:lnTo>
                <a:lnTo>
                  <a:pt x="138173" y="1"/>
                </a:lnTo>
                <a:close/>
              </a:path>
            </a:pathLst>
          </a:custGeom>
          <a:solidFill>
            <a:srgbClr val="CECE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2" name="Google Shape;1692;p21"/>
          <p:cNvSpPr/>
          <p:nvPr/>
        </p:nvSpPr>
        <p:spPr>
          <a:xfrm>
            <a:off x="4800040" y="2499489"/>
            <a:ext cx="267206" cy="225537"/>
          </a:xfrm>
          <a:custGeom>
            <a:avLst/>
            <a:gdLst/>
            <a:ahLst/>
            <a:cxnLst/>
            <a:rect l="l" t="t" r="r" b="b"/>
            <a:pathLst>
              <a:path w="8330" h="7031" extrusionOk="0">
                <a:moveTo>
                  <a:pt x="1" y="0"/>
                </a:moveTo>
                <a:lnTo>
                  <a:pt x="1489" y="3516"/>
                </a:lnTo>
                <a:lnTo>
                  <a:pt x="1" y="7031"/>
                </a:lnTo>
                <a:lnTo>
                  <a:pt x="8330" y="3516"/>
                </a:lnTo>
                <a:lnTo>
                  <a:pt x="1" y="0"/>
                </a:lnTo>
                <a:close/>
              </a:path>
            </a:pathLst>
          </a:custGeom>
          <a:solidFill>
            <a:srgbClr val="CECE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3" name="Google Shape;1693;p21"/>
          <p:cNvSpPr/>
          <p:nvPr/>
        </p:nvSpPr>
        <p:spPr>
          <a:xfrm>
            <a:off x="463322" y="891380"/>
            <a:ext cx="4422076" cy="1331826"/>
          </a:xfrm>
          <a:custGeom>
            <a:avLst/>
            <a:gdLst/>
            <a:ahLst/>
            <a:cxnLst/>
            <a:rect l="l" t="t" r="r" b="b"/>
            <a:pathLst>
              <a:path w="137856" h="41519" extrusionOk="0">
                <a:moveTo>
                  <a:pt x="129115" y="1"/>
                </a:moveTo>
                <a:lnTo>
                  <a:pt x="98745" y="39143"/>
                </a:lnTo>
                <a:lnTo>
                  <a:pt x="0" y="39143"/>
                </a:lnTo>
                <a:lnTo>
                  <a:pt x="0" y="41519"/>
                </a:lnTo>
                <a:lnTo>
                  <a:pt x="99916" y="41519"/>
                </a:lnTo>
                <a:lnTo>
                  <a:pt x="130287" y="2376"/>
                </a:lnTo>
                <a:lnTo>
                  <a:pt x="137856" y="2376"/>
                </a:lnTo>
                <a:lnTo>
                  <a:pt x="137856" y="1"/>
                </a:lnTo>
                <a:close/>
              </a:path>
            </a:pathLst>
          </a:custGeom>
          <a:solidFill>
            <a:srgbClr val="F2A3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4" name="Google Shape;1694;p21"/>
          <p:cNvSpPr/>
          <p:nvPr/>
        </p:nvSpPr>
        <p:spPr>
          <a:xfrm>
            <a:off x="4800040" y="816222"/>
            <a:ext cx="267206" cy="225537"/>
          </a:xfrm>
          <a:custGeom>
            <a:avLst/>
            <a:gdLst/>
            <a:ahLst/>
            <a:cxnLst/>
            <a:rect l="l" t="t" r="r" b="b"/>
            <a:pathLst>
              <a:path w="8330" h="7031" extrusionOk="0">
                <a:moveTo>
                  <a:pt x="1" y="0"/>
                </a:moveTo>
                <a:lnTo>
                  <a:pt x="1489" y="3515"/>
                </a:lnTo>
                <a:lnTo>
                  <a:pt x="1" y="7031"/>
                </a:lnTo>
                <a:lnTo>
                  <a:pt x="8330" y="3515"/>
                </a:lnTo>
                <a:lnTo>
                  <a:pt x="1" y="0"/>
                </a:lnTo>
                <a:close/>
              </a:path>
            </a:pathLst>
          </a:custGeom>
          <a:solidFill>
            <a:srgbClr val="F2A3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5" name="Google Shape;1695;p21"/>
          <p:cNvSpPr/>
          <p:nvPr/>
        </p:nvSpPr>
        <p:spPr>
          <a:xfrm>
            <a:off x="458254" y="1709163"/>
            <a:ext cx="6277054" cy="738552"/>
          </a:xfrm>
          <a:custGeom>
            <a:avLst/>
            <a:gdLst/>
            <a:ahLst/>
            <a:cxnLst/>
            <a:rect l="l" t="t" r="r" b="b"/>
            <a:pathLst>
              <a:path w="195684" h="23024" extrusionOk="0">
                <a:moveTo>
                  <a:pt x="128608" y="0"/>
                </a:moveTo>
                <a:lnTo>
                  <a:pt x="112837" y="20648"/>
                </a:lnTo>
                <a:lnTo>
                  <a:pt x="0" y="20648"/>
                </a:lnTo>
                <a:lnTo>
                  <a:pt x="0" y="23023"/>
                </a:lnTo>
                <a:lnTo>
                  <a:pt x="114009" y="23023"/>
                </a:lnTo>
                <a:lnTo>
                  <a:pt x="129780" y="2375"/>
                </a:lnTo>
                <a:lnTo>
                  <a:pt x="195683" y="2375"/>
                </a:lnTo>
                <a:lnTo>
                  <a:pt x="195683" y="0"/>
                </a:lnTo>
                <a:close/>
              </a:path>
            </a:pathLst>
          </a:custGeom>
          <a:solidFill>
            <a:srgbClr val="2228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6" name="Google Shape;1696;p21"/>
          <p:cNvSpPr/>
          <p:nvPr/>
        </p:nvSpPr>
        <p:spPr>
          <a:xfrm>
            <a:off x="6649949" y="1633974"/>
            <a:ext cx="267206" cy="226563"/>
          </a:xfrm>
          <a:custGeom>
            <a:avLst/>
            <a:gdLst/>
            <a:ahLst/>
            <a:cxnLst/>
            <a:rect l="l" t="t" r="r" b="b"/>
            <a:pathLst>
              <a:path w="8330" h="7063" extrusionOk="0">
                <a:moveTo>
                  <a:pt x="0" y="1"/>
                </a:moveTo>
                <a:lnTo>
                  <a:pt x="1489" y="3516"/>
                </a:lnTo>
                <a:lnTo>
                  <a:pt x="0" y="7063"/>
                </a:lnTo>
                <a:lnTo>
                  <a:pt x="0" y="7063"/>
                </a:lnTo>
                <a:lnTo>
                  <a:pt x="8329" y="3516"/>
                </a:lnTo>
                <a:lnTo>
                  <a:pt x="0" y="1"/>
                </a:lnTo>
                <a:close/>
              </a:path>
            </a:pathLst>
          </a:custGeom>
          <a:solidFill>
            <a:srgbClr val="2228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7" name="Google Shape;1697;p21"/>
          <p:cNvSpPr/>
          <p:nvPr/>
        </p:nvSpPr>
        <p:spPr>
          <a:xfrm>
            <a:off x="463322" y="2782926"/>
            <a:ext cx="6277054" cy="738552"/>
          </a:xfrm>
          <a:custGeom>
            <a:avLst/>
            <a:gdLst/>
            <a:ahLst/>
            <a:cxnLst/>
            <a:rect l="l" t="t" r="r" b="b"/>
            <a:pathLst>
              <a:path w="195684" h="23024" extrusionOk="0">
                <a:moveTo>
                  <a:pt x="0" y="0"/>
                </a:moveTo>
                <a:lnTo>
                  <a:pt x="0" y="2375"/>
                </a:lnTo>
                <a:lnTo>
                  <a:pt x="112837" y="2375"/>
                </a:lnTo>
                <a:lnTo>
                  <a:pt x="128609" y="23023"/>
                </a:lnTo>
                <a:lnTo>
                  <a:pt x="195684" y="23023"/>
                </a:lnTo>
                <a:lnTo>
                  <a:pt x="195684" y="20648"/>
                </a:lnTo>
                <a:lnTo>
                  <a:pt x="129780" y="20648"/>
                </a:lnTo>
                <a:lnTo>
                  <a:pt x="114041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8" name="Google Shape;1698;p21"/>
          <p:cNvSpPr/>
          <p:nvPr/>
        </p:nvSpPr>
        <p:spPr>
          <a:xfrm>
            <a:off x="6655018" y="3370072"/>
            <a:ext cx="267206" cy="226563"/>
          </a:xfrm>
          <a:custGeom>
            <a:avLst/>
            <a:gdLst/>
            <a:ahLst/>
            <a:cxnLst/>
            <a:rect l="l" t="t" r="r" b="b"/>
            <a:pathLst>
              <a:path w="8330" h="7063" extrusionOk="0">
                <a:moveTo>
                  <a:pt x="0" y="1"/>
                </a:moveTo>
                <a:lnTo>
                  <a:pt x="1489" y="3516"/>
                </a:lnTo>
                <a:lnTo>
                  <a:pt x="0" y="7063"/>
                </a:lnTo>
                <a:lnTo>
                  <a:pt x="8329" y="3516"/>
                </a:lnTo>
                <a:lnTo>
                  <a:pt x="0" y="1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9" name="Google Shape;1699;p21"/>
          <p:cNvSpPr/>
          <p:nvPr/>
        </p:nvSpPr>
        <p:spPr>
          <a:xfrm>
            <a:off x="463322" y="2971862"/>
            <a:ext cx="4422076" cy="1331826"/>
          </a:xfrm>
          <a:custGeom>
            <a:avLst/>
            <a:gdLst/>
            <a:ahLst/>
            <a:cxnLst/>
            <a:rect l="l" t="t" r="r" b="b"/>
            <a:pathLst>
              <a:path w="137856" h="41519" extrusionOk="0">
                <a:moveTo>
                  <a:pt x="0" y="1"/>
                </a:moveTo>
                <a:lnTo>
                  <a:pt x="0" y="2376"/>
                </a:lnTo>
                <a:lnTo>
                  <a:pt x="98745" y="2376"/>
                </a:lnTo>
                <a:lnTo>
                  <a:pt x="128767" y="41075"/>
                </a:lnTo>
                <a:lnTo>
                  <a:pt x="129115" y="41518"/>
                </a:lnTo>
                <a:lnTo>
                  <a:pt x="137856" y="41518"/>
                </a:lnTo>
                <a:lnTo>
                  <a:pt x="137856" y="39143"/>
                </a:lnTo>
                <a:lnTo>
                  <a:pt x="130287" y="39143"/>
                </a:lnTo>
                <a:lnTo>
                  <a:pt x="100265" y="476"/>
                </a:lnTo>
                <a:lnTo>
                  <a:pt x="99916" y="1"/>
                </a:lnTo>
                <a:close/>
              </a:path>
            </a:pathLst>
          </a:custGeom>
          <a:solidFill>
            <a:srgbClr val="F2A3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0" name="Google Shape;1700;p21"/>
          <p:cNvSpPr/>
          <p:nvPr/>
        </p:nvSpPr>
        <p:spPr>
          <a:xfrm>
            <a:off x="4800040" y="4153309"/>
            <a:ext cx="267206" cy="225537"/>
          </a:xfrm>
          <a:custGeom>
            <a:avLst/>
            <a:gdLst/>
            <a:ahLst/>
            <a:cxnLst/>
            <a:rect l="l" t="t" r="r" b="b"/>
            <a:pathLst>
              <a:path w="8330" h="7031" extrusionOk="0">
                <a:moveTo>
                  <a:pt x="1" y="0"/>
                </a:moveTo>
                <a:lnTo>
                  <a:pt x="1489" y="3516"/>
                </a:lnTo>
                <a:lnTo>
                  <a:pt x="1" y="7031"/>
                </a:lnTo>
                <a:lnTo>
                  <a:pt x="8330" y="3516"/>
                </a:lnTo>
                <a:lnTo>
                  <a:pt x="1" y="0"/>
                </a:lnTo>
                <a:close/>
              </a:path>
            </a:pathLst>
          </a:custGeom>
          <a:solidFill>
            <a:srgbClr val="F2A3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1" name="Google Shape;1701;p21"/>
          <p:cNvSpPr/>
          <p:nvPr/>
        </p:nvSpPr>
        <p:spPr>
          <a:xfrm>
            <a:off x="936722" y="1416585"/>
            <a:ext cx="2330430" cy="2330398"/>
          </a:xfrm>
          <a:custGeom>
            <a:avLst/>
            <a:gdLst/>
            <a:ahLst/>
            <a:cxnLst/>
            <a:rect l="l" t="t" r="r" b="b"/>
            <a:pathLst>
              <a:path w="72650" h="72649" extrusionOk="0">
                <a:moveTo>
                  <a:pt x="36325" y="0"/>
                </a:moveTo>
                <a:cubicBezTo>
                  <a:pt x="16278" y="0"/>
                  <a:pt x="0" y="16247"/>
                  <a:pt x="0" y="36325"/>
                </a:cubicBezTo>
                <a:cubicBezTo>
                  <a:pt x="0" y="56371"/>
                  <a:pt x="16278" y="72649"/>
                  <a:pt x="36325" y="72649"/>
                </a:cubicBezTo>
                <a:cubicBezTo>
                  <a:pt x="56403" y="72649"/>
                  <a:pt x="72649" y="56371"/>
                  <a:pt x="72649" y="36325"/>
                </a:cubicBezTo>
                <a:cubicBezTo>
                  <a:pt x="72649" y="16247"/>
                  <a:pt x="56403" y="0"/>
                  <a:pt x="36325" y="0"/>
                </a:cubicBezTo>
                <a:close/>
              </a:path>
            </a:pathLst>
          </a:custGeom>
          <a:solidFill>
            <a:srgbClr val="F7F9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Fira Sans Medium"/>
                <a:ea typeface="Fira Sans Medium"/>
                <a:cs typeface="Fira Sans Medium"/>
                <a:sym typeface="Fira Sans Medium"/>
              </a:rPr>
              <a:t>Solutions</a:t>
            </a:r>
            <a:endParaRPr sz="2400" dirty="0"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  <p:sp>
        <p:nvSpPr>
          <p:cNvPr id="1702" name="Google Shape;1702;p21"/>
          <p:cNvSpPr/>
          <p:nvPr/>
        </p:nvSpPr>
        <p:spPr>
          <a:xfrm>
            <a:off x="5156613" y="3765235"/>
            <a:ext cx="1820536" cy="971210"/>
          </a:xfrm>
          <a:custGeom>
            <a:avLst/>
            <a:gdLst/>
            <a:ahLst/>
            <a:cxnLst/>
            <a:rect l="l" t="t" r="r" b="b"/>
            <a:pathLst>
              <a:path w="52160" h="30277" extrusionOk="0">
                <a:moveTo>
                  <a:pt x="4751" y="1"/>
                </a:moveTo>
                <a:cubicBezTo>
                  <a:pt x="2122" y="1"/>
                  <a:pt x="1" y="2154"/>
                  <a:pt x="1" y="4751"/>
                </a:cubicBezTo>
                <a:lnTo>
                  <a:pt x="1" y="25526"/>
                </a:lnTo>
                <a:cubicBezTo>
                  <a:pt x="1" y="28123"/>
                  <a:pt x="2122" y="30276"/>
                  <a:pt x="4751" y="30276"/>
                </a:cubicBezTo>
                <a:lnTo>
                  <a:pt x="47409" y="30276"/>
                </a:lnTo>
                <a:cubicBezTo>
                  <a:pt x="50006" y="30276"/>
                  <a:pt x="52159" y="28123"/>
                  <a:pt x="52159" y="25526"/>
                </a:cubicBezTo>
                <a:lnTo>
                  <a:pt x="52159" y="4751"/>
                </a:lnTo>
                <a:cubicBezTo>
                  <a:pt x="52159" y="2154"/>
                  <a:pt x="50006" y="1"/>
                  <a:pt x="47409" y="1"/>
                </a:cubicBezTo>
                <a:close/>
              </a:path>
            </a:pathLst>
          </a:custGeom>
          <a:solidFill>
            <a:srgbClr val="F7F9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3" name="Google Shape;1703;p21"/>
          <p:cNvSpPr/>
          <p:nvPr/>
        </p:nvSpPr>
        <p:spPr>
          <a:xfrm>
            <a:off x="5156613" y="3765235"/>
            <a:ext cx="430769" cy="971210"/>
          </a:xfrm>
          <a:custGeom>
            <a:avLst/>
            <a:gdLst/>
            <a:ahLst/>
            <a:cxnLst/>
            <a:rect l="l" t="t" r="r" b="b"/>
            <a:pathLst>
              <a:path w="13429" h="30277" extrusionOk="0">
                <a:moveTo>
                  <a:pt x="4751" y="1"/>
                </a:moveTo>
                <a:cubicBezTo>
                  <a:pt x="2154" y="1"/>
                  <a:pt x="1" y="2154"/>
                  <a:pt x="1" y="4751"/>
                </a:cubicBezTo>
                <a:lnTo>
                  <a:pt x="1" y="25526"/>
                </a:lnTo>
                <a:cubicBezTo>
                  <a:pt x="1" y="28123"/>
                  <a:pt x="2154" y="30276"/>
                  <a:pt x="4751" y="30276"/>
                </a:cubicBezTo>
                <a:lnTo>
                  <a:pt x="13428" y="30276"/>
                </a:lnTo>
                <a:lnTo>
                  <a:pt x="13428" y="1"/>
                </a:lnTo>
                <a:close/>
              </a:path>
            </a:pathLst>
          </a:custGeom>
          <a:solidFill>
            <a:srgbClr val="F2A3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3</a:t>
            </a:r>
            <a:endParaRPr sz="3000">
              <a:solidFill>
                <a:srgbClr val="FFFFFF"/>
              </a:solidFill>
              <a:latin typeface="Fira Sans SemiBold"/>
              <a:ea typeface="Fira Sans SemiBold"/>
              <a:cs typeface="Fira Sans SemiBold"/>
              <a:sym typeface="Fira Sans SemiBold"/>
            </a:endParaRPr>
          </a:p>
        </p:txBody>
      </p:sp>
      <p:sp>
        <p:nvSpPr>
          <p:cNvPr id="1704" name="Google Shape;1704;p21"/>
          <p:cNvSpPr/>
          <p:nvPr/>
        </p:nvSpPr>
        <p:spPr>
          <a:xfrm>
            <a:off x="5156613" y="411885"/>
            <a:ext cx="1673162" cy="971210"/>
          </a:xfrm>
          <a:custGeom>
            <a:avLst/>
            <a:gdLst/>
            <a:ahLst/>
            <a:cxnLst/>
            <a:rect l="l" t="t" r="r" b="b"/>
            <a:pathLst>
              <a:path w="52160" h="30277" extrusionOk="0">
                <a:moveTo>
                  <a:pt x="4751" y="1"/>
                </a:moveTo>
                <a:cubicBezTo>
                  <a:pt x="2122" y="1"/>
                  <a:pt x="1" y="2123"/>
                  <a:pt x="1" y="4751"/>
                </a:cubicBezTo>
                <a:lnTo>
                  <a:pt x="1" y="25526"/>
                </a:lnTo>
                <a:cubicBezTo>
                  <a:pt x="1" y="28123"/>
                  <a:pt x="2122" y="30276"/>
                  <a:pt x="4751" y="30276"/>
                </a:cubicBezTo>
                <a:lnTo>
                  <a:pt x="47409" y="30276"/>
                </a:lnTo>
                <a:cubicBezTo>
                  <a:pt x="50006" y="30276"/>
                  <a:pt x="52159" y="28123"/>
                  <a:pt x="52159" y="25526"/>
                </a:cubicBezTo>
                <a:lnTo>
                  <a:pt x="52159" y="4751"/>
                </a:lnTo>
                <a:cubicBezTo>
                  <a:pt x="52159" y="2123"/>
                  <a:pt x="50006" y="1"/>
                  <a:pt x="47409" y="1"/>
                </a:cubicBezTo>
                <a:close/>
              </a:path>
            </a:pathLst>
          </a:custGeom>
          <a:solidFill>
            <a:srgbClr val="F7F9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5" name="Google Shape;1705;p21"/>
          <p:cNvSpPr/>
          <p:nvPr/>
        </p:nvSpPr>
        <p:spPr>
          <a:xfrm>
            <a:off x="5156613" y="411885"/>
            <a:ext cx="430769" cy="971210"/>
          </a:xfrm>
          <a:custGeom>
            <a:avLst/>
            <a:gdLst/>
            <a:ahLst/>
            <a:cxnLst/>
            <a:rect l="l" t="t" r="r" b="b"/>
            <a:pathLst>
              <a:path w="13429" h="30277" extrusionOk="0">
                <a:moveTo>
                  <a:pt x="4751" y="1"/>
                </a:moveTo>
                <a:cubicBezTo>
                  <a:pt x="2154" y="1"/>
                  <a:pt x="1" y="2123"/>
                  <a:pt x="1" y="4751"/>
                </a:cubicBezTo>
                <a:lnTo>
                  <a:pt x="1" y="25526"/>
                </a:lnTo>
                <a:cubicBezTo>
                  <a:pt x="1" y="28123"/>
                  <a:pt x="2154" y="30276"/>
                  <a:pt x="4751" y="30276"/>
                </a:cubicBezTo>
                <a:lnTo>
                  <a:pt x="13428" y="30276"/>
                </a:lnTo>
                <a:lnTo>
                  <a:pt x="13428" y="1"/>
                </a:lnTo>
                <a:close/>
              </a:path>
            </a:pathLst>
          </a:custGeom>
          <a:solidFill>
            <a:srgbClr val="F2A3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1</a:t>
            </a:r>
            <a:endParaRPr sz="3000">
              <a:solidFill>
                <a:srgbClr val="FFFFFF"/>
              </a:solidFill>
              <a:latin typeface="Fira Sans SemiBold"/>
              <a:ea typeface="Fira Sans SemiBold"/>
              <a:cs typeface="Fira Sans SemiBold"/>
              <a:sym typeface="Fira Sans SemiBold"/>
            </a:endParaRPr>
          </a:p>
        </p:txBody>
      </p:sp>
      <p:sp>
        <p:nvSpPr>
          <p:cNvPr id="1706" name="Google Shape;1706;p21"/>
          <p:cNvSpPr/>
          <p:nvPr/>
        </p:nvSpPr>
        <p:spPr>
          <a:xfrm>
            <a:off x="5156613" y="2089089"/>
            <a:ext cx="1673162" cy="970184"/>
          </a:xfrm>
          <a:custGeom>
            <a:avLst/>
            <a:gdLst/>
            <a:ahLst/>
            <a:cxnLst/>
            <a:rect l="l" t="t" r="r" b="b"/>
            <a:pathLst>
              <a:path w="52160" h="30245" extrusionOk="0">
                <a:moveTo>
                  <a:pt x="4751" y="0"/>
                </a:moveTo>
                <a:cubicBezTo>
                  <a:pt x="2122" y="0"/>
                  <a:pt x="1" y="2122"/>
                  <a:pt x="1" y="4751"/>
                </a:cubicBezTo>
                <a:lnTo>
                  <a:pt x="1" y="25494"/>
                </a:lnTo>
                <a:cubicBezTo>
                  <a:pt x="1" y="28122"/>
                  <a:pt x="2122" y="30244"/>
                  <a:pt x="4751" y="30244"/>
                </a:cubicBezTo>
                <a:lnTo>
                  <a:pt x="47409" y="30244"/>
                </a:lnTo>
                <a:cubicBezTo>
                  <a:pt x="50006" y="30244"/>
                  <a:pt x="52159" y="28122"/>
                  <a:pt x="52159" y="25494"/>
                </a:cubicBezTo>
                <a:lnTo>
                  <a:pt x="52159" y="4751"/>
                </a:lnTo>
                <a:cubicBezTo>
                  <a:pt x="52159" y="2122"/>
                  <a:pt x="50006" y="0"/>
                  <a:pt x="47409" y="0"/>
                </a:cubicBezTo>
                <a:close/>
              </a:path>
            </a:pathLst>
          </a:custGeom>
          <a:solidFill>
            <a:srgbClr val="F7F9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7" name="Google Shape;1707;p21"/>
          <p:cNvSpPr/>
          <p:nvPr/>
        </p:nvSpPr>
        <p:spPr>
          <a:xfrm>
            <a:off x="5156613" y="2089089"/>
            <a:ext cx="430769" cy="970184"/>
          </a:xfrm>
          <a:custGeom>
            <a:avLst/>
            <a:gdLst/>
            <a:ahLst/>
            <a:cxnLst/>
            <a:rect l="l" t="t" r="r" b="b"/>
            <a:pathLst>
              <a:path w="13429" h="30245" extrusionOk="0">
                <a:moveTo>
                  <a:pt x="4751" y="0"/>
                </a:moveTo>
                <a:cubicBezTo>
                  <a:pt x="2154" y="0"/>
                  <a:pt x="1" y="2122"/>
                  <a:pt x="1" y="4751"/>
                </a:cubicBezTo>
                <a:lnTo>
                  <a:pt x="1" y="25494"/>
                </a:lnTo>
                <a:cubicBezTo>
                  <a:pt x="1" y="28122"/>
                  <a:pt x="2154" y="30244"/>
                  <a:pt x="4751" y="30244"/>
                </a:cubicBezTo>
                <a:lnTo>
                  <a:pt x="13428" y="30244"/>
                </a:lnTo>
                <a:lnTo>
                  <a:pt x="13428" y="0"/>
                </a:lnTo>
                <a:close/>
              </a:path>
            </a:pathLst>
          </a:custGeom>
          <a:solidFill>
            <a:srgbClr val="CECE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2</a:t>
            </a:r>
            <a:endParaRPr sz="3000">
              <a:solidFill>
                <a:srgbClr val="FFFFFF"/>
              </a:solidFill>
              <a:latin typeface="Fira Sans SemiBold"/>
              <a:ea typeface="Fira Sans SemiBold"/>
              <a:cs typeface="Fira Sans SemiBold"/>
              <a:sym typeface="Fira Sans SemiBold"/>
            </a:endParaRPr>
          </a:p>
        </p:txBody>
      </p:sp>
      <p:sp>
        <p:nvSpPr>
          <p:cNvPr id="1708" name="Google Shape;1708;p21"/>
          <p:cNvSpPr/>
          <p:nvPr/>
        </p:nvSpPr>
        <p:spPr>
          <a:xfrm>
            <a:off x="7018680" y="1249974"/>
            <a:ext cx="1887022" cy="971210"/>
          </a:xfrm>
          <a:custGeom>
            <a:avLst/>
            <a:gdLst/>
            <a:ahLst/>
            <a:cxnLst/>
            <a:rect l="l" t="t" r="r" b="b"/>
            <a:pathLst>
              <a:path w="52129" h="30277" extrusionOk="0">
                <a:moveTo>
                  <a:pt x="4751" y="1"/>
                </a:moveTo>
                <a:cubicBezTo>
                  <a:pt x="2123" y="1"/>
                  <a:pt x="1" y="2154"/>
                  <a:pt x="1" y="4751"/>
                </a:cubicBezTo>
                <a:lnTo>
                  <a:pt x="1" y="25526"/>
                </a:lnTo>
                <a:cubicBezTo>
                  <a:pt x="1" y="28154"/>
                  <a:pt x="2123" y="30276"/>
                  <a:pt x="4751" y="30276"/>
                </a:cubicBezTo>
                <a:lnTo>
                  <a:pt x="47378" y="30276"/>
                </a:lnTo>
                <a:cubicBezTo>
                  <a:pt x="50006" y="30276"/>
                  <a:pt x="52128" y="28154"/>
                  <a:pt x="52128" y="25526"/>
                </a:cubicBezTo>
                <a:lnTo>
                  <a:pt x="52128" y="4751"/>
                </a:lnTo>
                <a:cubicBezTo>
                  <a:pt x="52128" y="2154"/>
                  <a:pt x="50006" y="1"/>
                  <a:pt x="47378" y="1"/>
                </a:cubicBezTo>
                <a:close/>
              </a:path>
            </a:pathLst>
          </a:custGeom>
          <a:solidFill>
            <a:srgbClr val="F7F9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9" name="Google Shape;1709;p21"/>
          <p:cNvSpPr/>
          <p:nvPr/>
        </p:nvSpPr>
        <p:spPr>
          <a:xfrm>
            <a:off x="7018680" y="1249974"/>
            <a:ext cx="430769" cy="971210"/>
          </a:xfrm>
          <a:custGeom>
            <a:avLst/>
            <a:gdLst/>
            <a:ahLst/>
            <a:cxnLst/>
            <a:rect l="l" t="t" r="r" b="b"/>
            <a:pathLst>
              <a:path w="13429" h="30277" extrusionOk="0">
                <a:moveTo>
                  <a:pt x="4751" y="1"/>
                </a:moveTo>
                <a:cubicBezTo>
                  <a:pt x="2123" y="1"/>
                  <a:pt x="1" y="2154"/>
                  <a:pt x="1" y="4751"/>
                </a:cubicBezTo>
                <a:lnTo>
                  <a:pt x="1" y="25526"/>
                </a:lnTo>
                <a:cubicBezTo>
                  <a:pt x="1" y="28154"/>
                  <a:pt x="2123" y="30276"/>
                  <a:pt x="4751" y="30276"/>
                </a:cubicBezTo>
                <a:lnTo>
                  <a:pt x="13429" y="30276"/>
                </a:lnTo>
                <a:lnTo>
                  <a:pt x="13429" y="1"/>
                </a:lnTo>
                <a:close/>
              </a:path>
            </a:pathLst>
          </a:custGeom>
          <a:solidFill>
            <a:srgbClr val="2228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4</a:t>
            </a:r>
            <a:endParaRPr sz="3000">
              <a:solidFill>
                <a:srgbClr val="FFFFFF"/>
              </a:solidFill>
              <a:latin typeface="Fira Sans SemiBold"/>
              <a:ea typeface="Fira Sans SemiBold"/>
              <a:cs typeface="Fira Sans SemiBold"/>
              <a:sym typeface="Fira Sans SemiBold"/>
            </a:endParaRPr>
          </a:p>
        </p:txBody>
      </p:sp>
      <p:sp>
        <p:nvSpPr>
          <p:cNvPr id="1710" name="Google Shape;1710;p21"/>
          <p:cNvSpPr/>
          <p:nvPr/>
        </p:nvSpPr>
        <p:spPr>
          <a:xfrm>
            <a:off x="7018680" y="2927178"/>
            <a:ext cx="1887022" cy="971178"/>
          </a:xfrm>
          <a:custGeom>
            <a:avLst/>
            <a:gdLst/>
            <a:ahLst/>
            <a:cxnLst/>
            <a:rect l="l" t="t" r="r" b="b"/>
            <a:pathLst>
              <a:path w="52129" h="30276" extrusionOk="0">
                <a:moveTo>
                  <a:pt x="4751" y="0"/>
                </a:moveTo>
                <a:cubicBezTo>
                  <a:pt x="2123" y="0"/>
                  <a:pt x="1" y="2122"/>
                  <a:pt x="1" y="4750"/>
                </a:cubicBezTo>
                <a:lnTo>
                  <a:pt x="1" y="25525"/>
                </a:lnTo>
                <a:cubicBezTo>
                  <a:pt x="1" y="28122"/>
                  <a:pt x="2123" y="30276"/>
                  <a:pt x="4751" y="30276"/>
                </a:cubicBezTo>
                <a:lnTo>
                  <a:pt x="47378" y="30276"/>
                </a:lnTo>
                <a:cubicBezTo>
                  <a:pt x="50006" y="30276"/>
                  <a:pt x="52128" y="28122"/>
                  <a:pt x="52128" y="25525"/>
                </a:cubicBezTo>
                <a:lnTo>
                  <a:pt x="52128" y="4750"/>
                </a:lnTo>
                <a:cubicBezTo>
                  <a:pt x="52128" y="2122"/>
                  <a:pt x="50006" y="0"/>
                  <a:pt x="47378" y="0"/>
                </a:cubicBezTo>
                <a:close/>
              </a:path>
            </a:pathLst>
          </a:custGeom>
          <a:solidFill>
            <a:srgbClr val="F7F9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1" name="Google Shape;1711;p21"/>
          <p:cNvSpPr/>
          <p:nvPr/>
        </p:nvSpPr>
        <p:spPr>
          <a:xfrm>
            <a:off x="7018680" y="2927178"/>
            <a:ext cx="430769" cy="971178"/>
          </a:xfrm>
          <a:custGeom>
            <a:avLst/>
            <a:gdLst/>
            <a:ahLst/>
            <a:cxnLst/>
            <a:rect l="l" t="t" r="r" b="b"/>
            <a:pathLst>
              <a:path w="13429" h="30276" extrusionOk="0">
                <a:moveTo>
                  <a:pt x="4751" y="0"/>
                </a:moveTo>
                <a:cubicBezTo>
                  <a:pt x="2123" y="0"/>
                  <a:pt x="1" y="2122"/>
                  <a:pt x="1" y="4750"/>
                </a:cubicBezTo>
                <a:lnTo>
                  <a:pt x="1" y="25525"/>
                </a:lnTo>
                <a:cubicBezTo>
                  <a:pt x="1" y="28122"/>
                  <a:pt x="2123" y="30276"/>
                  <a:pt x="4751" y="30276"/>
                </a:cubicBezTo>
                <a:lnTo>
                  <a:pt x="13429" y="30276"/>
                </a:lnTo>
                <a:lnTo>
                  <a:pt x="13429" y="0"/>
                </a:lnTo>
                <a:close/>
              </a:path>
            </a:pathLst>
          </a:custGeom>
          <a:solidFill>
            <a:srgbClr val="304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5</a:t>
            </a:r>
            <a:endParaRPr sz="3000">
              <a:solidFill>
                <a:srgbClr val="FFFFFF"/>
              </a:solidFill>
              <a:latin typeface="Fira Sans SemiBold"/>
              <a:ea typeface="Fira Sans SemiBold"/>
              <a:cs typeface="Fira Sans SemiBold"/>
              <a:sym typeface="Fira Sans SemiBold"/>
            </a:endParaRPr>
          </a:p>
        </p:txBody>
      </p:sp>
      <p:sp>
        <p:nvSpPr>
          <p:cNvPr id="1713" name="Google Shape;1713;p21"/>
          <p:cNvSpPr txBox="1"/>
          <p:nvPr/>
        </p:nvSpPr>
        <p:spPr>
          <a:xfrm>
            <a:off x="5587375" y="411830"/>
            <a:ext cx="1242300" cy="962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1450" lvl="1" indent="-171450">
              <a:buFont typeface="Wingdings" panose="05000000000000000000" pitchFamily="2" charset="2"/>
              <a:buChar char="§"/>
            </a:pPr>
            <a:r>
              <a:rPr lang="en" dirty="0">
                <a:latin typeface="Fira Sans"/>
                <a:ea typeface="Fira Sans"/>
                <a:cs typeface="Fira Sans"/>
                <a:sym typeface="Fira Sans"/>
              </a:rPr>
              <a:t>GHOST</a:t>
            </a:r>
          </a:p>
          <a:p>
            <a:pPr marL="171450" lvl="1" indent="-171450">
              <a:buFont typeface="Wingdings" panose="05000000000000000000" pitchFamily="2" charset="2"/>
              <a:buChar char="§"/>
            </a:pPr>
            <a:endParaRPr lang="en" sz="1000" dirty="0">
              <a:latin typeface="Fira Sans"/>
              <a:ea typeface="Fira Sans"/>
              <a:cs typeface="Fira Sans"/>
              <a:sym typeface="Fira Sans"/>
            </a:endParaRPr>
          </a:p>
          <a:p>
            <a:pPr marL="171450" lvl="1" indent="-171450">
              <a:buFont typeface="Wingdings" panose="05000000000000000000" pitchFamily="2" charset="2"/>
              <a:buChar char="§"/>
            </a:pPr>
            <a:r>
              <a:rPr lang="en" dirty="0">
                <a:latin typeface="Fira Sans"/>
                <a:ea typeface="Fira Sans"/>
                <a:cs typeface="Fira Sans"/>
                <a:sym typeface="Fira Sans"/>
              </a:rPr>
              <a:t>SMOTE</a:t>
            </a:r>
            <a:endParaRPr dirty="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715" name="Google Shape;1715;p21"/>
          <p:cNvSpPr txBox="1"/>
          <p:nvPr/>
        </p:nvSpPr>
        <p:spPr>
          <a:xfrm>
            <a:off x="5587375" y="2104294"/>
            <a:ext cx="1242300" cy="946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Fira Sans"/>
                <a:ea typeface="Fira Sans"/>
                <a:cs typeface="Fira Sans"/>
                <a:sym typeface="Fira Sans"/>
              </a:rPr>
              <a:t>Feature Selection using LASSO</a:t>
            </a:r>
            <a:endParaRPr dirty="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717" name="Google Shape;1717;p21"/>
          <p:cNvSpPr txBox="1"/>
          <p:nvPr/>
        </p:nvSpPr>
        <p:spPr>
          <a:xfrm>
            <a:off x="5581600" y="3765235"/>
            <a:ext cx="1431303" cy="971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" sz="1200" dirty="0">
                <a:latin typeface="Fira Sans"/>
                <a:ea typeface="Fira Sans"/>
                <a:cs typeface="Fira Sans"/>
                <a:sym typeface="Fira Sans"/>
              </a:rPr>
              <a:t>Categorical:</a:t>
            </a:r>
          </a:p>
          <a:p>
            <a:pPr lvl="0" algn="l"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latin typeface="Fira Sans"/>
                <a:ea typeface="Fira Sans"/>
                <a:cs typeface="Fira Sans"/>
                <a:sym typeface="Fira Sans"/>
              </a:rPr>
              <a:t>O</a:t>
            </a:r>
            <a:r>
              <a:rPr lang="en" sz="1200" dirty="0">
                <a:latin typeface="Fira Sans"/>
                <a:ea typeface="Fira Sans"/>
                <a:cs typeface="Fira Sans"/>
                <a:sym typeface="Fira Sans"/>
              </a:rPr>
              <a:t>ne Hot Encoding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" sz="1000" dirty="0">
              <a:latin typeface="Fira Sans"/>
              <a:ea typeface="Fira Sans"/>
              <a:cs typeface="Fira Sans"/>
              <a:sym typeface="Fira Sans"/>
            </a:endParaRP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" sz="1200" dirty="0">
                <a:latin typeface="Fira Sans"/>
                <a:ea typeface="Fira Sans"/>
                <a:cs typeface="Fira Sans"/>
                <a:sym typeface="Fira Sans"/>
              </a:rPr>
              <a:t>Numerical:</a:t>
            </a:r>
          </a:p>
          <a:p>
            <a:pPr lvl="0" algn="ctr" rtl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latin typeface="Fira Sans"/>
                <a:ea typeface="Fira Sans"/>
                <a:cs typeface="Fira Sans"/>
                <a:sym typeface="Fira Sans"/>
              </a:rPr>
              <a:t>Standardization</a:t>
            </a:r>
            <a:endParaRPr sz="1200" dirty="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719" name="Google Shape;1719;p21"/>
          <p:cNvSpPr txBox="1"/>
          <p:nvPr/>
        </p:nvSpPr>
        <p:spPr>
          <a:xfrm>
            <a:off x="7448550" y="2922317"/>
            <a:ext cx="1457152" cy="971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sz="1200" dirty="0">
                <a:latin typeface="Fira Sans"/>
                <a:ea typeface="Fira Sans"/>
                <a:cs typeface="Fira Sans"/>
                <a:sym typeface="Fira Sans"/>
              </a:rPr>
              <a:t>Kernalized SVM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" sz="500" dirty="0">
              <a:latin typeface="Fira Sans"/>
              <a:ea typeface="Fira Sans"/>
              <a:cs typeface="Fira Sans"/>
              <a:sym typeface="Fira Sans"/>
            </a:endParaRP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sz="1200" dirty="0">
                <a:latin typeface="Fira Sans"/>
                <a:ea typeface="Fira Sans"/>
                <a:cs typeface="Fira Sans"/>
                <a:sym typeface="Fira Sans"/>
              </a:rPr>
              <a:t>MLP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" sz="500" dirty="0">
              <a:latin typeface="Fira Sans"/>
              <a:ea typeface="Fira Sans"/>
              <a:cs typeface="Fira Sans"/>
              <a:sym typeface="Fira Sans"/>
            </a:endParaRP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sz="1200" dirty="0">
                <a:latin typeface="Fira Sans"/>
                <a:ea typeface="Fira Sans"/>
                <a:cs typeface="Fira Sans"/>
                <a:sym typeface="Fira Sans"/>
              </a:rPr>
              <a:t>Ensemble</a:t>
            </a:r>
            <a:endParaRPr sz="1200" dirty="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721" name="Google Shape;1721;p21"/>
          <p:cNvSpPr txBox="1"/>
          <p:nvPr/>
        </p:nvSpPr>
        <p:spPr>
          <a:xfrm>
            <a:off x="7448550" y="1249684"/>
            <a:ext cx="1457152" cy="966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Fira Sans"/>
                <a:ea typeface="Fira Sans"/>
                <a:cs typeface="Fira Sans"/>
                <a:sym typeface="Fira Sans"/>
              </a:rPr>
              <a:t>Median Imputation</a:t>
            </a:r>
            <a:endParaRPr dirty="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488AEE-7544-02B6-DE6C-64A5E355DDC2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331778" y="4753632"/>
            <a:ext cx="812222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AA139D-79AA-AB6A-2238-5BF02C94D70C}"/>
              </a:ext>
            </a:extLst>
          </p:cNvPr>
          <p:cNvSpPr txBox="1"/>
          <p:nvPr/>
        </p:nvSpPr>
        <p:spPr>
          <a:xfrm>
            <a:off x="54586" y="117348"/>
            <a:ext cx="1691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ira Sans Medium" panose="020B0603050000020004" pitchFamily="34" charset="0"/>
              </a:rPr>
              <a:t>Features Selected: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464DD2-F72D-D0F9-04C9-018A0B534767}"/>
              </a:ext>
            </a:extLst>
          </p:cNvPr>
          <p:cNvSpPr txBox="1"/>
          <p:nvPr/>
        </p:nvSpPr>
        <p:spPr>
          <a:xfrm>
            <a:off x="1746077" y="118587"/>
            <a:ext cx="186718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Fira Sans Medium" panose="020B0603050000020004" pitchFamily="34" charset="0"/>
              </a:rPr>
              <a:t>Gender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>
                <a:latin typeface="Fira Sans Medium" panose="020B0603050000020004" pitchFamily="34" charset="0"/>
              </a:rPr>
              <a:t>Percent_SSC</a:t>
            </a:r>
            <a:endParaRPr lang="en-US" dirty="0">
              <a:latin typeface="Fira Sans Medium" panose="020B06030500000200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>
                <a:latin typeface="Fira Sans Medium" panose="020B0603050000020004" pitchFamily="34" charset="0"/>
              </a:rPr>
              <a:t>Percent_HSC</a:t>
            </a:r>
            <a:endParaRPr lang="en-US" dirty="0">
              <a:latin typeface="Fira Sans Medium" panose="020B06030500000200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>
                <a:latin typeface="Fira Sans Medium" panose="020B0603050000020004" pitchFamily="34" charset="0"/>
              </a:rPr>
              <a:t>Percent_Degree</a:t>
            </a:r>
            <a:endParaRPr lang="en-US" dirty="0">
              <a:latin typeface="Fira Sans Medium" panose="020B06030500000200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>
                <a:latin typeface="Fira Sans Medium" panose="020B0603050000020004" pitchFamily="34" charset="0"/>
              </a:rPr>
              <a:t>Experience_Yrs</a:t>
            </a:r>
            <a:endParaRPr lang="en-US" dirty="0">
              <a:latin typeface="Fira Sans Medium" panose="020B06030500000200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9F8844-AFCD-DBAD-4208-6823BBCCF394}"/>
              </a:ext>
            </a:extLst>
          </p:cNvPr>
          <p:cNvSpPr txBox="1"/>
          <p:nvPr/>
        </p:nvSpPr>
        <p:spPr>
          <a:xfrm>
            <a:off x="0" y="4367113"/>
            <a:ext cx="40676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solidFill>
                  <a:srgbClr val="C00000"/>
                </a:solidFill>
                <a:latin typeface="Fira Sans Medium" panose="020B0603050000020004" pitchFamily="34" charset="0"/>
              </a:rPr>
              <a:t>Note: Feature selection was performed using LASSO, followed by multicollinearity checks and iterative model performance evaluation.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3" grpId="0"/>
      <p:bldP spid="1715" grpId="0"/>
      <p:bldP spid="1717" grpId="0"/>
      <p:bldP spid="1719" grpId="0"/>
      <p:bldP spid="1721" grpId="0"/>
      <p:bldP spid="3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2">
          <a:extLst>
            <a:ext uri="{FF2B5EF4-FFF2-40B4-BE49-F238E27FC236}">
              <a16:creationId xmlns:a16="http://schemas.microsoft.com/office/drawing/2014/main" id="{538513D6-DA28-9EA9-E2DB-1A5F82CB4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65062C-69B7-FADE-D627-8DA4DFFC87F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331778" y="4839783"/>
            <a:ext cx="812222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 dirty="0"/>
          </a:p>
        </p:txBody>
      </p:sp>
      <p:sp>
        <p:nvSpPr>
          <p:cNvPr id="3" name="Google Shape;1622;p19">
            <a:extLst>
              <a:ext uri="{FF2B5EF4-FFF2-40B4-BE49-F238E27FC236}">
                <a16:creationId xmlns:a16="http://schemas.microsoft.com/office/drawing/2014/main" id="{DA840E2A-96A1-363A-96E5-94D4BD81EE1D}"/>
              </a:ext>
            </a:extLst>
          </p:cNvPr>
          <p:cNvSpPr txBox="1"/>
          <p:nvPr/>
        </p:nvSpPr>
        <p:spPr>
          <a:xfrm>
            <a:off x="0" y="24391"/>
            <a:ext cx="91440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u="sng" dirty="0">
                <a:latin typeface="Fira Sans Extra Condensed Medium" panose="020B0604020202020204" charset="0"/>
                <a:ea typeface="Fira Sans Medium"/>
                <a:cs typeface="Times New Roman" panose="02020603050405020304" pitchFamily="18" charset="0"/>
                <a:sym typeface="Fira Sans Medium"/>
              </a:rPr>
              <a:t>Hyperparameter Tuning with Bayesian Optimization</a:t>
            </a:r>
            <a:endParaRPr sz="2800" b="1" u="sng" dirty="0">
              <a:latin typeface="Fira Sans Extra Condensed Medium" panose="020B0604020202020204" charset="0"/>
              <a:ea typeface="Fira Sans Medium"/>
              <a:cs typeface="Times New Roman" panose="02020603050405020304" pitchFamily="18" charset="0"/>
              <a:sym typeface="Fira Sans Medium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CB0EA4-4A66-1C5B-AB34-C2849CD1CC7B}"/>
              </a:ext>
            </a:extLst>
          </p:cNvPr>
          <p:cNvSpPr txBox="1"/>
          <p:nvPr/>
        </p:nvSpPr>
        <p:spPr>
          <a:xfrm>
            <a:off x="229985" y="865806"/>
            <a:ext cx="17096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Fira Sans Medium" panose="020B0603050000020004" pitchFamily="34" charset="0"/>
                <a:ea typeface="Fira Sans Medium"/>
                <a:cs typeface="Times New Roman" panose="02020603050405020304" pitchFamily="18" charset="0"/>
                <a:sym typeface="Fira Sans Medium"/>
              </a:rPr>
              <a:t>Motivation: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2601F5-18DF-DDBE-2828-531F07602EFD}"/>
              </a:ext>
            </a:extLst>
          </p:cNvPr>
          <p:cNvSpPr txBox="1"/>
          <p:nvPr/>
        </p:nvSpPr>
        <p:spPr>
          <a:xfrm>
            <a:off x="1939635" y="927362"/>
            <a:ext cx="6378633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Fira Sans" panose="020B0503050000020004" pitchFamily="34" charset="0"/>
              </a:rPr>
              <a:t>Grid and Random search are VERY slow and inefficient.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>
              <a:latin typeface="Fira Sans" panose="020B050305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Fira Sans" panose="020B0503050000020004" pitchFamily="34" charset="0"/>
              </a:rPr>
              <a:t>Random and grid search pay no attention to past results.</a:t>
            </a:r>
            <a:endParaRPr lang="en-AE" dirty="0">
              <a:latin typeface="Fira Sans" panose="020B05030500000200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9A8288-7CA8-148C-3C6F-54DCDE0F1AB4}"/>
              </a:ext>
            </a:extLst>
          </p:cNvPr>
          <p:cNvSpPr txBox="1"/>
          <p:nvPr/>
        </p:nvSpPr>
        <p:spPr>
          <a:xfrm>
            <a:off x="229984" y="2027580"/>
            <a:ext cx="17096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Fira Sans Medium" panose="020B0603050000020004" pitchFamily="34" charset="0"/>
                <a:ea typeface="Fira Sans Medium"/>
                <a:cs typeface="Times New Roman" panose="02020603050405020304" pitchFamily="18" charset="0"/>
                <a:sym typeface="Fira Sans Medium"/>
              </a:rPr>
              <a:t>Main Idea: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5709259-DA01-20A3-D5BD-2E16BC02E070}"/>
                  </a:ext>
                </a:extLst>
              </p:cNvPr>
              <p:cNvSpPr txBox="1"/>
              <p:nvPr/>
            </p:nvSpPr>
            <p:spPr>
              <a:xfrm>
                <a:off x="1939635" y="2089136"/>
                <a:ext cx="6378633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Fira Sans" panose="020B0503050000020004" pitchFamily="34" charset="0"/>
                  </a:rPr>
                  <a:t>Bayesian optimization tracks past evaluations to build a probabilistic model that predicts the score distribution of hyperparameters.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1000" dirty="0">
                  <a:latin typeface="Fira Sans" panose="020B05030500000200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Fira Sans" panose="020B0503050000020004" pitchFamily="34" charset="0"/>
                  </a:rPr>
                  <a:t>The model is called a surrogate for the objective function and is denoted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𝑠𝑐𝑜𝑟𝑒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h𝑦𝑝𝑒𝑟𝑝𝑎𝑟𝑎𝑚𝑒𝑡𝑒𝑟𝑠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E" dirty="0">
                    <a:latin typeface="Fira Sans" panose="020B05030500000200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5709259-DA01-20A3-D5BD-2E16BC02E0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9635" y="2089136"/>
                <a:ext cx="6378633" cy="1107996"/>
              </a:xfrm>
              <a:prstGeom prst="rect">
                <a:avLst/>
              </a:prstGeom>
              <a:blipFill>
                <a:blip r:embed="rId3"/>
                <a:stretch>
                  <a:fillRect l="-96" t="-1105" r="-860" b="-4972"/>
                </a:stretch>
              </a:blipFill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4D30DA26-1605-F301-AB11-23F946AF47C7}"/>
              </a:ext>
            </a:extLst>
          </p:cNvPr>
          <p:cNvSpPr txBox="1"/>
          <p:nvPr/>
        </p:nvSpPr>
        <p:spPr>
          <a:xfrm>
            <a:off x="271548" y="3373351"/>
            <a:ext cx="17096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Fira Sans Medium" panose="020B0603050000020004" pitchFamily="34" charset="0"/>
                <a:ea typeface="Fira Sans Medium"/>
                <a:cs typeface="Times New Roman" panose="02020603050405020304" pitchFamily="18" charset="0"/>
                <a:sym typeface="Fira Sans Medium"/>
              </a:rPr>
              <a:t>Algorithm: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819461-4906-6FC6-D72E-B7D38F2EA472}"/>
              </a:ext>
            </a:extLst>
          </p:cNvPr>
          <p:cNvSpPr txBox="1"/>
          <p:nvPr/>
        </p:nvSpPr>
        <p:spPr>
          <a:xfrm>
            <a:off x="1939634" y="3510613"/>
            <a:ext cx="637863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Fira Sans" panose="020B0503050000020004" pitchFamily="34" charset="0"/>
              </a:rPr>
              <a:t>Build a surrogate probability model of the objective function.</a:t>
            </a:r>
          </a:p>
          <a:p>
            <a:pPr marL="342900" indent="-342900">
              <a:buFont typeface="+mj-lt"/>
              <a:buAutoNum type="arabicPeriod"/>
            </a:pPr>
            <a:endParaRPr lang="en-US" sz="500" dirty="0">
              <a:latin typeface="Fira Sans" panose="020B05030500000200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Fira Sans" panose="020B0503050000020004" pitchFamily="34" charset="0"/>
              </a:rPr>
              <a:t>Find the hyperparameters that perform best on the surrogate.</a:t>
            </a:r>
          </a:p>
          <a:p>
            <a:pPr marL="342900" indent="-342900">
              <a:buFont typeface="+mj-lt"/>
              <a:buAutoNum type="arabicPeriod"/>
            </a:pPr>
            <a:endParaRPr lang="en-US" sz="500" dirty="0">
              <a:latin typeface="Fira Sans" panose="020B05030500000200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Fira Sans" panose="020B0503050000020004" pitchFamily="34" charset="0"/>
              </a:rPr>
              <a:t>Apply these hyperparameters to the true objective function.</a:t>
            </a:r>
          </a:p>
          <a:p>
            <a:pPr marL="342900" indent="-342900">
              <a:buFont typeface="+mj-lt"/>
              <a:buAutoNum type="arabicPeriod"/>
            </a:pPr>
            <a:endParaRPr lang="en-US" sz="500" dirty="0">
              <a:latin typeface="Fira Sans" panose="020B05030500000200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Fira Sans" panose="020B0503050000020004" pitchFamily="34" charset="0"/>
              </a:rPr>
              <a:t>Update the surrogate model incorporating the new results.</a:t>
            </a:r>
          </a:p>
          <a:p>
            <a:pPr marL="342900" indent="-342900">
              <a:buFont typeface="+mj-lt"/>
              <a:buAutoNum type="arabicPeriod"/>
            </a:pPr>
            <a:endParaRPr lang="en-US" sz="500" dirty="0">
              <a:latin typeface="Fira Sans" panose="020B05030500000200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Fira Sans" panose="020B0503050000020004" pitchFamily="34" charset="0"/>
              </a:rPr>
              <a:t>Repeat steps 2–4 until max iterations or time is reached.</a:t>
            </a:r>
            <a:endParaRPr lang="en-AE" dirty="0">
              <a:latin typeface="Fira Sans" panose="020B0503050000020004" pitchFamily="34" charset="0"/>
            </a:endParaRPr>
          </a:p>
        </p:txBody>
      </p:sp>
      <p:pic>
        <p:nvPicPr>
          <p:cNvPr id="3074" name="Picture 2" descr="bayesi_featured_image">
            <a:extLst>
              <a:ext uri="{FF2B5EF4-FFF2-40B4-BE49-F238E27FC236}">
                <a16:creationId xmlns:a16="http://schemas.microsoft.com/office/drawing/2014/main" id="{D0EA3588-729C-1D6A-C5CB-97FB1B85B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0" y="907857"/>
            <a:ext cx="9144000" cy="401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59840A-5511-4EFD-81F2-CAB27008C153}"/>
              </a:ext>
            </a:extLst>
          </p:cNvPr>
          <p:cNvSpPr txBox="1"/>
          <p:nvPr/>
        </p:nvSpPr>
        <p:spPr>
          <a:xfrm>
            <a:off x="0" y="4898083"/>
            <a:ext cx="915751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E" sz="1200" dirty="0">
                <a:latin typeface="Fira Sans" panose="020B0503050000020004" pitchFamily="34" charset="0"/>
              </a:rPr>
              <a:t>Figure Source: </a:t>
            </a:r>
            <a:r>
              <a:rPr lang="en-AE" sz="1200" dirty="0">
                <a:latin typeface="Fira Sans" panose="020B0503050000020004" pitchFamily="34" charset="0"/>
                <a:hlinkClick r:id="rId5"/>
              </a:rPr>
              <a:t>https://firasalhafez.com/2021/05/12/finding-the-optimal-learning-rate-using-bayesian-optimization/</a:t>
            </a:r>
            <a:r>
              <a:rPr lang="en-AE" sz="1200" dirty="0">
                <a:latin typeface="Fira Sans" panose="020B05030500000200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033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6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2">
          <a:extLst>
            <a:ext uri="{FF2B5EF4-FFF2-40B4-BE49-F238E27FC236}">
              <a16:creationId xmlns:a16="http://schemas.microsoft.com/office/drawing/2014/main" id="{C371DD13-3EC4-6F00-429F-85C8B45B4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C872DE-F1DC-7DE6-CC99-034B78F0622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318268" y="4749900"/>
            <a:ext cx="812222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 dirty="0"/>
          </a:p>
        </p:txBody>
      </p:sp>
      <p:sp>
        <p:nvSpPr>
          <p:cNvPr id="3" name="Google Shape;1622;p19">
            <a:extLst>
              <a:ext uri="{FF2B5EF4-FFF2-40B4-BE49-F238E27FC236}">
                <a16:creationId xmlns:a16="http://schemas.microsoft.com/office/drawing/2014/main" id="{8BF9C6ED-5D91-8AA9-63FE-29083FF375A7}"/>
              </a:ext>
            </a:extLst>
          </p:cNvPr>
          <p:cNvSpPr txBox="1"/>
          <p:nvPr/>
        </p:nvSpPr>
        <p:spPr>
          <a:xfrm>
            <a:off x="0" y="24391"/>
            <a:ext cx="91440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u="sng" dirty="0">
                <a:latin typeface="Fira Sans Extra Condensed Medium" panose="020B0604020202020204" charset="0"/>
                <a:ea typeface="Fira Sans Medium"/>
                <a:cs typeface="Times New Roman" panose="02020603050405020304" pitchFamily="18" charset="0"/>
                <a:sym typeface="Fira Sans Medium"/>
              </a:rPr>
              <a:t>Hyperparameter Tuning with Bayesian Optimization</a:t>
            </a:r>
            <a:endParaRPr sz="2800" b="1" u="sng" dirty="0">
              <a:latin typeface="Fira Sans Extra Condensed Medium" panose="020B0604020202020204" charset="0"/>
              <a:ea typeface="Fira Sans Medium"/>
              <a:cs typeface="Times New Roman" panose="02020603050405020304" pitchFamily="18" charset="0"/>
              <a:sym typeface="Fira Sans Medium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A72881A-4747-D14C-408C-ABEBC0B88335}"/>
                  </a:ext>
                </a:extLst>
              </p:cNvPr>
              <p:cNvSpPr txBox="1"/>
              <p:nvPr/>
            </p:nvSpPr>
            <p:spPr>
              <a:xfrm>
                <a:off x="66503" y="1516657"/>
                <a:ext cx="9010994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>
                    <a:latin typeface="Fira Sans Medium" panose="020B0603050000020004" pitchFamily="34" charset="0"/>
                  </a:rPr>
                  <a:t>Probabilistic Surrogate Model: Approximates the unknown objective function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dirty="0">
                    <a:latin typeface="Fira Sans Medium" panose="020B06030500000200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A72881A-4747-D14C-408C-ABEBC0B883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03" y="1516657"/>
                <a:ext cx="9010994" cy="307777"/>
              </a:xfrm>
              <a:prstGeom prst="rect">
                <a:avLst/>
              </a:prstGeom>
              <a:blipFill>
                <a:blip r:embed="rId3"/>
                <a:stretch>
                  <a:fillRect l="-203" t="-4000" b="-20000"/>
                </a:stretch>
              </a:blipFill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0A996DF3-9DEC-1320-D287-F6B0277040F2}"/>
              </a:ext>
            </a:extLst>
          </p:cNvPr>
          <p:cNvSpPr txBox="1"/>
          <p:nvPr/>
        </p:nvSpPr>
        <p:spPr>
          <a:xfrm>
            <a:off x="60962" y="688427"/>
            <a:ext cx="90109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Fira Sans Medium" panose="020B0603050000020004" pitchFamily="34" charset="0"/>
              </a:rPr>
              <a:t>It is a sequential, model-based approach for finding the global optimum of expensive black-box functions. It combines:</a:t>
            </a:r>
            <a:endParaRPr lang="en-AE" dirty="0">
              <a:latin typeface="Fira Sans Medium" panose="020B06030500000200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4DA68FD-F645-9659-C575-721161469B6C}"/>
                  </a:ext>
                </a:extLst>
              </p:cNvPr>
              <p:cNvSpPr txBox="1"/>
              <p:nvPr/>
            </p:nvSpPr>
            <p:spPr>
              <a:xfrm>
                <a:off x="295103" y="1988141"/>
                <a:ext cx="855379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>
                    <a:latin typeface="Fira Sans" panose="020B0503050000020004" pitchFamily="34" charset="0"/>
                  </a:rPr>
                  <a:t>Gaussian Process: A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>
                    <a:latin typeface="Fira Sans" panose="020B0503050000020004" pitchFamily="34" charset="0"/>
                  </a:rPr>
                  <a:t> is a Gaussian Process (denoted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∼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𝐺𝑃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latin typeface="Fira Sans" panose="020B0503050000020004" pitchFamily="34" charset="0"/>
                  </a:rPr>
                  <a:t>), if any finite collection of evaluations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 …,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b>
                        </m:sSub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>
                    <a:latin typeface="Fira Sans" panose="020B0503050000020004" pitchFamily="34" charset="0"/>
                  </a:rPr>
                  <a:t> is normally distributed: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4DA68FD-F645-9659-C575-721161469B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103" y="1988141"/>
                <a:ext cx="8553794" cy="523220"/>
              </a:xfrm>
              <a:prstGeom prst="rect">
                <a:avLst/>
              </a:prstGeom>
              <a:blipFill>
                <a:blip r:embed="rId4"/>
                <a:stretch>
                  <a:fillRect l="-214" t="-2326" b="-11628"/>
                </a:stretch>
              </a:blipFill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>
            <a:extLst>
              <a:ext uri="{FF2B5EF4-FFF2-40B4-BE49-F238E27FC236}">
                <a16:creationId xmlns:a16="http://schemas.microsoft.com/office/drawing/2014/main" id="{62F614AF-BFBB-07E9-1F02-C9A2ED80D3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8032" y="2605595"/>
            <a:ext cx="5035809" cy="88269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09D5E04-3CE1-D85D-FB89-B11526DA5B10}"/>
              </a:ext>
            </a:extLst>
          </p:cNvPr>
          <p:cNvSpPr txBox="1"/>
          <p:nvPr/>
        </p:nvSpPr>
        <p:spPr>
          <a:xfrm>
            <a:off x="295103" y="4426735"/>
            <a:ext cx="23267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Fira Sans" panose="020B0503050000020004" pitchFamily="34" charset="0"/>
              </a:rPr>
              <a:t>The posterior is given by: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C54E40F-711B-956E-6130-11D3F55B778D}"/>
                  </a:ext>
                </a:extLst>
              </p:cNvPr>
              <p:cNvSpPr txBox="1"/>
              <p:nvPr/>
            </p:nvSpPr>
            <p:spPr>
              <a:xfrm>
                <a:off x="2621811" y="4411346"/>
                <a:ext cx="303084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𝒇</m:t>
                                  </m:r>
                                </m:e>
                                <m:sup>
                                  <m:r>
                                    <a:rPr lang="en-US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</m:d>
                          <m:sSub>
                            <m:sSubPr>
                              <m:ctrlP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,…, </m:t>
                          </m:r>
                          <m:sSub>
                            <m:sSubPr>
                              <m:ctrlP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b>
                          </m:sSub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</m:d>
                      <m:r>
                        <a:rPr lang="en-AE" sz="1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∼</m:t>
                      </m:r>
                      <m:r>
                        <a:rPr lang="en-AE" sz="16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𝑵</m:t>
                      </m:r>
                      <m:d>
                        <m:dPr>
                          <m:ctrlPr>
                            <a:rPr lang="en-AE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AE" sz="16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AE" sz="16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𝒇</m:t>
                                  </m:r>
                                </m:e>
                                <m:sup>
                                  <m:r>
                                    <a:rPr lang="en-AE" sz="1600" b="1" i="0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</m:d>
                          <m:sSup>
                            <m:sSupPr>
                              <m:ctrlPr>
                                <a:rPr lang="en-AE" sz="16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</m:e>
                            <m:sup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E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  <m:sup>
                              <m:r>
                                <a:rPr lang="en-AE" sz="1600" b="1" i="0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AE" sz="1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C54E40F-711B-956E-6130-11D3F55B77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1811" y="4411346"/>
                <a:ext cx="3030844" cy="338554"/>
              </a:xfrm>
              <a:prstGeom prst="rect">
                <a:avLst/>
              </a:prstGeom>
              <a:blipFill>
                <a:blip r:embed="rId6"/>
                <a:stretch>
                  <a:fillRect t="-109091" b="-174545"/>
                </a:stretch>
              </a:blipFill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6AC0CA5C-1EA5-974D-6B54-0171B589F361}"/>
              </a:ext>
            </a:extLst>
          </p:cNvPr>
          <p:cNvSpPr txBox="1"/>
          <p:nvPr/>
        </p:nvSpPr>
        <p:spPr>
          <a:xfrm>
            <a:off x="329313" y="3689676"/>
            <a:ext cx="85537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Fira Sans" panose="020B0503050000020004" pitchFamily="34" charset="0"/>
              </a:rPr>
              <a:t>Gaussian Process Regression: A non-parametric Bayesian approach for inferring a distribution over the function of interest.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F9F0CD-FED7-B384-BB7E-039AA08F16DB}"/>
              </a:ext>
            </a:extLst>
          </p:cNvPr>
          <p:cNvSpPr txBox="1"/>
          <p:nvPr/>
        </p:nvSpPr>
        <p:spPr>
          <a:xfrm>
            <a:off x="5971309" y="4438736"/>
            <a:ext cx="18481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Fira Sans" panose="020B0503050000020004" pitchFamily="34" charset="0"/>
              </a:rPr>
              <a:t>CONJUGATE PRIOR !!!</a:t>
            </a:r>
          </a:p>
        </p:txBody>
      </p:sp>
    </p:spTree>
    <p:extLst>
      <p:ext uri="{BB962C8B-B14F-4D97-AF65-F5344CB8AC3E}">
        <p14:creationId xmlns:p14="http://schemas.microsoft.com/office/powerpoint/2010/main" val="32398117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2">
          <a:extLst>
            <a:ext uri="{FF2B5EF4-FFF2-40B4-BE49-F238E27FC236}">
              <a16:creationId xmlns:a16="http://schemas.microsoft.com/office/drawing/2014/main" id="{D62031DB-76B5-F944-AE4C-2DEAFCA83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890ABD-856C-9675-04C3-3AB4299C4CA3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318268" y="4749900"/>
            <a:ext cx="812222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 dirty="0"/>
          </a:p>
        </p:txBody>
      </p:sp>
      <p:sp>
        <p:nvSpPr>
          <p:cNvPr id="3" name="Google Shape;1622;p19">
            <a:extLst>
              <a:ext uri="{FF2B5EF4-FFF2-40B4-BE49-F238E27FC236}">
                <a16:creationId xmlns:a16="http://schemas.microsoft.com/office/drawing/2014/main" id="{B0893BB7-7F23-E0D2-CB79-C746F4CE96DF}"/>
              </a:ext>
            </a:extLst>
          </p:cNvPr>
          <p:cNvSpPr txBox="1"/>
          <p:nvPr/>
        </p:nvSpPr>
        <p:spPr>
          <a:xfrm>
            <a:off x="0" y="24391"/>
            <a:ext cx="91440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u="sng" dirty="0">
                <a:latin typeface="Fira Sans Extra Condensed Medium" panose="020B0604020202020204" charset="0"/>
                <a:ea typeface="Fira Sans Medium"/>
                <a:cs typeface="Times New Roman" panose="02020603050405020304" pitchFamily="18" charset="0"/>
                <a:sym typeface="Fira Sans Medium"/>
              </a:rPr>
              <a:t>Hyperparameter Tuning with Bayesian Optimization</a:t>
            </a:r>
            <a:endParaRPr sz="2800" b="1" u="sng" dirty="0">
              <a:latin typeface="Fira Sans Extra Condensed Medium" panose="020B0604020202020204" charset="0"/>
              <a:ea typeface="Fira Sans Medium"/>
              <a:cs typeface="Times New Roman" panose="02020603050405020304" pitchFamily="18" charset="0"/>
              <a:sym typeface="Fira Sans Medium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93CFEF8-1EFE-BBD0-44F7-21D393E8C2AE}"/>
              </a:ext>
            </a:extLst>
          </p:cNvPr>
          <p:cNvSpPr txBox="1"/>
          <p:nvPr/>
        </p:nvSpPr>
        <p:spPr>
          <a:xfrm>
            <a:off x="66503" y="1516657"/>
            <a:ext cx="90109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Acquisition/Selection Function</a:t>
            </a:r>
            <a:r>
              <a:rPr lang="en-US" dirty="0">
                <a:latin typeface="Fira Sans Medium" panose="020B0603050000020004" pitchFamily="34" charset="0"/>
              </a:rPr>
              <a:t>: The criteria by which the next set of hyperparameters are chosen from the surrogate function.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A97F08-D928-ADCC-0E30-B6BE5714A823}"/>
              </a:ext>
            </a:extLst>
          </p:cNvPr>
          <p:cNvSpPr txBox="1"/>
          <p:nvPr/>
        </p:nvSpPr>
        <p:spPr>
          <a:xfrm>
            <a:off x="60962" y="688427"/>
            <a:ext cx="90109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Fira Sans Medium" panose="020B0603050000020004" pitchFamily="34" charset="0"/>
              </a:rPr>
              <a:t>It is a sequential, model-based approach for finding the global optimum of expensive black-box functions. It combines:</a:t>
            </a:r>
            <a:endParaRPr lang="en-AE" dirty="0">
              <a:latin typeface="Fira Sans Medium" panose="020B06030500000200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9CD862-D003-6225-F7B0-43B08AD0A3AA}"/>
              </a:ext>
            </a:extLst>
          </p:cNvPr>
          <p:cNvSpPr txBox="1"/>
          <p:nvPr/>
        </p:nvSpPr>
        <p:spPr>
          <a:xfrm>
            <a:off x="289562" y="2222713"/>
            <a:ext cx="21654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Fira Sans" panose="020B0503050000020004" pitchFamily="34" charset="0"/>
              </a:rPr>
              <a:t>Expected Improvement: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D6756A-7F93-333C-8935-93F7C19C3C6B}"/>
                  </a:ext>
                </a:extLst>
              </p:cNvPr>
              <p:cNvSpPr txBox="1"/>
              <p:nvPr/>
            </p:nvSpPr>
            <p:spPr>
              <a:xfrm>
                <a:off x="2568633" y="1998644"/>
                <a:ext cx="4572000" cy="8507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𝑬𝑰</m:t>
                          </m:r>
                        </m:e>
                        <m:sub>
                          <m:sSup>
                            <m:sSupPr>
                              <m:ctrlP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sub>
                      </m:sSub>
                      <m:d>
                        <m:dPr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limLoc m:val="undOvr"/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b>
                        <m:sup>
                          <m:sSup>
                            <m:sSupPr>
                              <m:ctrlPr>
                                <a:rPr lang="en-US" sz="1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US" sz="1600" b="1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sup>
                        <m:e>
                          <m:d>
                            <m:dPr>
                              <m:ctrlP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  <m:t> −</m:t>
                              </m:r>
                              <m:sSup>
                                <m:sSupPr>
                                  <m:ctrlPr>
                                    <a:rPr lang="en-US" sz="1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sz="1600" b="1" i="1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  <m:d>
                            <m:dPr>
                              <m:ctrlP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e>
                              <m:r>
                                <a:rPr lang="en-US" sz="1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𝒅𝒚</m:t>
                          </m:r>
                        </m:e>
                      </m:nary>
                    </m:oMath>
                  </m:oMathPara>
                </a14:m>
                <a:endParaRPr lang="en-AE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D6756A-7F93-333C-8935-93F7C19C3C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8633" y="1998644"/>
                <a:ext cx="4572000" cy="8507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6DE287F-D6A8-1643-A76B-EAE4968EAA63}"/>
                  </a:ext>
                </a:extLst>
              </p:cNvPr>
              <p:cNvSpPr txBox="1"/>
              <p:nvPr/>
            </p:nvSpPr>
            <p:spPr>
              <a:xfrm>
                <a:off x="289562" y="2829391"/>
                <a:ext cx="8553794" cy="14157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>
                    <a:latin typeface="Fira Sans" panose="020B0503050000020004" pitchFamily="34" charset="0"/>
                  </a:rPr>
                  <a:t>: threshold value of the objective function.</a:t>
                </a:r>
              </a:p>
              <a:p>
                <a:endParaRPr lang="en-US" sz="1000" dirty="0">
                  <a:latin typeface="Fira Sans" panose="020B05030500000200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dirty="0">
                    <a:latin typeface="Fira Sans" panose="020B0503050000020004" pitchFamily="34" charset="0"/>
                  </a:rPr>
                  <a:t>: proposed set of hyperparameters.</a:t>
                </a:r>
              </a:p>
              <a:p>
                <a:endParaRPr lang="en-US" sz="1000" dirty="0">
                  <a:latin typeface="Fira Sans" panose="020B05030500000200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b="1" dirty="0">
                    <a:latin typeface="Fira Sans" panose="020B0503050000020004" pitchFamily="34" charset="0"/>
                  </a:rPr>
                  <a:t> </a:t>
                </a:r>
                <a:r>
                  <a:rPr lang="en-US" dirty="0"/>
                  <a:t>y is the actual value of the objective function using hyperparameters x.</a:t>
                </a:r>
              </a:p>
              <a:p>
                <a:endParaRPr lang="en-US" sz="1000" dirty="0"/>
              </a:p>
              <a:p>
                <a:r>
                  <a:rPr lang="en-US" dirty="0">
                    <a:latin typeface="Fira Sans" panose="020B0503050000020004" pitchFamily="34" charset="0"/>
                  </a:rPr>
                  <a:t>𝒑(𝒚|𝒙):  is the surrogate probability model.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6DE287F-D6A8-1643-A76B-EAE4968EAA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2" y="2829391"/>
                <a:ext cx="8553794" cy="1415772"/>
              </a:xfrm>
              <a:prstGeom prst="rect">
                <a:avLst/>
              </a:prstGeom>
              <a:blipFill>
                <a:blip r:embed="rId4"/>
                <a:stretch>
                  <a:fillRect l="-214" t="-862" b="-4310"/>
                </a:stretch>
              </a:blipFill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32BCB02-606C-1C51-D93A-AC9DEC97A530}"/>
                  </a:ext>
                </a:extLst>
              </p:cNvPr>
              <p:cNvSpPr txBox="1"/>
              <p:nvPr/>
            </p:nvSpPr>
            <p:spPr>
              <a:xfrm>
                <a:off x="60961" y="4423480"/>
                <a:ext cx="891678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>
                    <a:latin typeface="Fira Sans" panose="020B0503050000020004" pitchFamily="34" charset="0"/>
                  </a:rPr>
                  <a:t>If the integral is positive, then the hyperparameters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dirty="0">
                    <a:latin typeface="Fira Sans" panose="020B0503050000020004" pitchFamily="34" charset="0"/>
                  </a:rPr>
                  <a:t> are expected to yield a better result than the best observed value of the objective function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>
                    <a:latin typeface="Fira Sans" panose="020B0503050000020004" pitchFamily="34" charset="0"/>
                  </a:rPr>
                  <a:t>.</a:t>
                </a:r>
                <a:endParaRPr lang="en-AE" dirty="0">
                  <a:latin typeface="Fira Sans" panose="020B05030500000200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32BCB02-606C-1C51-D93A-AC9DEC97A5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1" y="4423480"/>
                <a:ext cx="8916783" cy="523220"/>
              </a:xfrm>
              <a:prstGeom prst="rect">
                <a:avLst/>
              </a:prstGeom>
              <a:blipFill>
                <a:blip r:embed="rId5"/>
                <a:stretch>
                  <a:fillRect l="-205" t="-2353" b="-11765"/>
                </a:stretch>
              </a:blipFill>
            </p:spPr>
            <p:txBody>
              <a:bodyPr/>
              <a:lstStyle/>
              <a:p>
                <a:r>
                  <a:rPr lang="en-A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416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  <p:bldP spid="7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2">
          <a:extLst>
            <a:ext uri="{FF2B5EF4-FFF2-40B4-BE49-F238E27FC236}">
              <a16:creationId xmlns:a16="http://schemas.microsoft.com/office/drawing/2014/main" id="{DAF7C7E2-DBFC-7D4D-E45C-909251474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718FC5F-C51A-F7DD-ACE7-8B64FA30952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318268" y="4749900"/>
            <a:ext cx="812222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  <p:sp>
        <p:nvSpPr>
          <p:cNvPr id="3" name="Google Shape;1622;p19">
            <a:extLst>
              <a:ext uri="{FF2B5EF4-FFF2-40B4-BE49-F238E27FC236}">
                <a16:creationId xmlns:a16="http://schemas.microsoft.com/office/drawing/2014/main" id="{DD060237-8E1E-90EC-9357-6DF7D287DE9D}"/>
              </a:ext>
            </a:extLst>
          </p:cNvPr>
          <p:cNvSpPr txBox="1"/>
          <p:nvPr/>
        </p:nvSpPr>
        <p:spPr>
          <a:xfrm>
            <a:off x="0" y="24391"/>
            <a:ext cx="91440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u="sng" dirty="0">
                <a:latin typeface="Fira Sans Extra Condensed Medium" panose="020B0604020202020204" charset="0"/>
                <a:ea typeface="Fira Sans Medium"/>
                <a:cs typeface="Times New Roman" panose="02020603050405020304" pitchFamily="18" charset="0"/>
                <a:sym typeface="Fira Sans Medium"/>
              </a:rPr>
              <a:t>Hyperparameter Tuning with Bayesian Optimization</a:t>
            </a:r>
            <a:endParaRPr sz="2800" b="1" u="sng" dirty="0">
              <a:latin typeface="Fira Sans Extra Condensed Medium" panose="020B0604020202020204" charset="0"/>
              <a:ea typeface="Fira Sans Medium"/>
              <a:cs typeface="Times New Roman" panose="02020603050405020304" pitchFamily="18" charset="0"/>
              <a:sym typeface="Fira Sans Medium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8AFD35B-B7FC-1117-A5A8-1B19011567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221"/>
          <a:stretch/>
        </p:blipFill>
        <p:spPr>
          <a:xfrm>
            <a:off x="0" y="633409"/>
            <a:ext cx="9142633" cy="4171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89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2">
          <a:extLst>
            <a:ext uri="{FF2B5EF4-FFF2-40B4-BE49-F238E27FC236}">
              <a16:creationId xmlns:a16="http://schemas.microsoft.com/office/drawing/2014/main" id="{1441BF86-414C-C819-D717-62D909858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911803-D1DE-00A4-BC70-8DA311A5DC8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318268" y="4749900"/>
            <a:ext cx="812222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sp>
        <p:nvSpPr>
          <p:cNvPr id="3" name="Google Shape;1622;p19">
            <a:extLst>
              <a:ext uri="{FF2B5EF4-FFF2-40B4-BE49-F238E27FC236}">
                <a16:creationId xmlns:a16="http://schemas.microsoft.com/office/drawing/2014/main" id="{FAF4F349-26BD-F867-5D5E-C5EEA98805B7}"/>
              </a:ext>
            </a:extLst>
          </p:cNvPr>
          <p:cNvSpPr txBox="1"/>
          <p:nvPr/>
        </p:nvSpPr>
        <p:spPr>
          <a:xfrm>
            <a:off x="0" y="65584"/>
            <a:ext cx="91440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u="sng" dirty="0">
                <a:latin typeface="Fira Sans Extra Condensed Medium" panose="020B0604020202020204" charset="0"/>
                <a:ea typeface="Fira Sans Medium"/>
                <a:cs typeface="Times New Roman" panose="02020603050405020304" pitchFamily="18" charset="0"/>
                <a:sym typeface="Fira Sans Medium"/>
              </a:rPr>
              <a:t>What Worked, What Didn’t</a:t>
            </a:r>
            <a:endParaRPr sz="2800" b="1" u="sng" dirty="0">
              <a:latin typeface="Fira Sans Extra Condensed Medium" panose="020B0604020202020204" charset="0"/>
              <a:ea typeface="Fira Sans Medium"/>
              <a:cs typeface="Times New Roman" panose="02020603050405020304" pitchFamily="18" charset="0"/>
              <a:sym typeface="Fira Sans Medium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A5773D5-B9C9-20FE-0EBE-F47EF49845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7176147"/>
              </p:ext>
            </p:extLst>
          </p:nvPr>
        </p:nvGraphicFramePr>
        <p:xfrm>
          <a:off x="-1" y="665020"/>
          <a:ext cx="9144001" cy="410705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650005">
                  <a:extLst>
                    <a:ext uri="{9D8B030D-6E8A-4147-A177-3AD203B41FA5}">
                      <a16:colId xmlns:a16="http://schemas.microsoft.com/office/drawing/2014/main" val="976683050"/>
                    </a:ext>
                  </a:extLst>
                </a:gridCol>
                <a:gridCol w="865981">
                  <a:extLst>
                    <a:ext uri="{9D8B030D-6E8A-4147-A177-3AD203B41FA5}">
                      <a16:colId xmlns:a16="http://schemas.microsoft.com/office/drawing/2014/main" val="2390895678"/>
                    </a:ext>
                  </a:extLst>
                </a:gridCol>
                <a:gridCol w="936568">
                  <a:extLst>
                    <a:ext uri="{9D8B030D-6E8A-4147-A177-3AD203B41FA5}">
                      <a16:colId xmlns:a16="http://schemas.microsoft.com/office/drawing/2014/main" val="3068754859"/>
                    </a:ext>
                  </a:extLst>
                </a:gridCol>
                <a:gridCol w="2802316">
                  <a:extLst>
                    <a:ext uri="{9D8B030D-6E8A-4147-A177-3AD203B41FA5}">
                      <a16:colId xmlns:a16="http://schemas.microsoft.com/office/drawing/2014/main" val="3080108409"/>
                    </a:ext>
                  </a:extLst>
                </a:gridCol>
                <a:gridCol w="2889131">
                  <a:extLst>
                    <a:ext uri="{9D8B030D-6E8A-4147-A177-3AD203B41FA5}">
                      <a16:colId xmlns:a16="http://schemas.microsoft.com/office/drawing/2014/main" val="2643429271"/>
                    </a:ext>
                  </a:extLst>
                </a:gridCol>
              </a:tblGrid>
              <a:tr h="33957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Classifier</a:t>
                      </a:r>
                      <a:endParaRPr lang="en-AE" dirty="0">
                        <a:latin typeface="Fira Sans Medium" panose="020B06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dirty="0"/>
                        <a:t>SMOTE</a:t>
                      </a:r>
                      <a:endParaRPr lang="en-AE" dirty="0">
                        <a:latin typeface="Fira Sans Medium" panose="020B06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GHOST</a:t>
                      </a:r>
                      <a:endParaRPr lang="en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Imbalanced Treatment</a:t>
                      </a:r>
                      <a:endParaRPr lang="en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Comments</a:t>
                      </a:r>
                      <a:endParaRPr lang="en-A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4837425"/>
                  </a:ext>
                </a:extLst>
              </a:tr>
              <a:tr h="339573">
                <a:tc>
                  <a:txBody>
                    <a:bodyPr/>
                    <a:lstStyle/>
                    <a:p>
                      <a:r>
                        <a:rPr lang="en-US" dirty="0">
                          <a:latin typeface="Fira Sans" panose="020B0503050000020004" pitchFamily="34" charset="0"/>
                        </a:rPr>
                        <a:t>KNN</a:t>
                      </a:r>
                      <a:endParaRPr lang="en-AE" dirty="0">
                        <a:latin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841758"/>
                  </a:ext>
                </a:extLst>
              </a:tr>
              <a:tr h="339573">
                <a:tc>
                  <a:txBody>
                    <a:bodyPr/>
                    <a:lstStyle/>
                    <a:p>
                      <a:r>
                        <a:rPr lang="en-US" dirty="0">
                          <a:latin typeface="Fira Sans" panose="020B0503050000020004" pitchFamily="34" charset="0"/>
                        </a:rPr>
                        <a:t>Logistic</a:t>
                      </a:r>
                      <a:endParaRPr lang="en-AE" dirty="0">
                        <a:latin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1435018"/>
                  </a:ext>
                </a:extLst>
              </a:tr>
              <a:tr h="339573">
                <a:tc>
                  <a:txBody>
                    <a:bodyPr/>
                    <a:lstStyle/>
                    <a:p>
                      <a:r>
                        <a:rPr lang="en-US" dirty="0">
                          <a:latin typeface="Fira Sans" panose="020B0503050000020004" pitchFamily="34" charset="0"/>
                        </a:rPr>
                        <a:t>Decision Tree</a:t>
                      </a:r>
                      <a:endParaRPr lang="en-AE" dirty="0">
                        <a:latin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8292952"/>
                  </a:ext>
                </a:extLst>
              </a:tr>
              <a:tr h="339573">
                <a:tc>
                  <a:txBody>
                    <a:bodyPr/>
                    <a:lstStyle/>
                    <a:p>
                      <a:r>
                        <a:rPr lang="en-US" dirty="0">
                          <a:latin typeface="Fira Sans" panose="020B0503050000020004" pitchFamily="34" charset="0"/>
                        </a:rPr>
                        <a:t>Random Forest</a:t>
                      </a:r>
                      <a:endParaRPr lang="en-AE" dirty="0">
                        <a:latin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2323166"/>
                  </a:ext>
                </a:extLst>
              </a:tr>
              <a:tr h="339573">
                <a:tc>
                  <a:txBody>
                    <a:bodyPr/>
                    <a:lstStyle/>
                    <a:p>
                      <a:r>
                        <a:rPr lang="en-US" dirty="0">
                          <a:latin typeface="Fira Sans" panose="020B0503050000020004" pitchFamily="34" charset="0"/>
                        </a:rPr>
                        <a:t>Bagging</a:t>
                      </a:r>
                      <a:endParaRPr lang="en-AE" dirty="0">
                        <a:latin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5121018"/>
                  </a:ext>
                </a:extLst>
              </a:tr>
              <a:tr h="339573">
                <a:tc>
                  <a:txBody>
                    <a:bodyPr/>
                    <a:lstStyle/>
                    <a:p>
                      <a:r>
                        <a:rPr lang="en-US" dirty="0">
                          <a:latin typeface="Fira Sans" panose="020B0503050000020004" pitchFamily="34" charset="0"/>
                        </a:rPr>
                        <a:t>AdaBoost</a:t>
                      </a:r>
                      <a:endParaRPr lang="en-AE" dirty="0">
                        <a:latin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0228208"/>
                  </a:ext>
                </a:extLst>
              </a:tr>
              <a:tr h="371747">
                <a:tc>
                  <a:txBody>
                    <a:bodyPr/>
                    <a:lstStyle/>
                    <a:p>
                      <a:r>
                        <a:rPr lang="en-US" dirty="0">
                          <a:latin typeface="Fira Sans" panose="020B0503050000020004" pitchFamily="34" charset="0"/>
                        </a:rPr>
                        <a:t>Gradient Boosting</a:t>
                      </a:r>
                      <a:endParaRPr lang="en-AE" dirty="0">
                        <a:latin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2383164"/>
                  </a:ext>
                </a:extLst>
              </a:tr>
              <a:tr h="339573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Fira Sans" panose="020B0503050000020004" pitchFamily="34" charset="0"/>
                        </a:rPr>
                        <a:t>XGBoost</a:t>
                      </a:r>
                      <a:endParaRPr lang="en-AE" dirty="0">
                        <a:latin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6184249"/>
                  </a:ext>
                </a:extLst>
              </a:tr>
              <a:tr h="339573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Fira Sans" panose="020B0503050000020004" pitchFamily="34" charset="0"/>
                        </a:rPr>
                        <a:t>CATBoost</a:t>
                      </a:r>
                      <a:endParaRPr lang="en-AE" dirty="0">
                        <a:latin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9370409"/>
                  </a:ext>
                </a:extLst>
              </a:tr>
              <a:tr h="339573">
                <a:tc>
                  <a:txBody>
                    <a:bodyPr/>
                    <a:lstStyle/>
                    <a:p>
                      <a:r>
                        <a:rPr lang="en-US" dirty="0">
                          <a:latin typeface="Fira Sans" panose="020B0503050000020004" pitchFamily="34" charset="0"/>
                        </a:rPr>
                        <a:t>SVM</a:t>
                      </a:r>
                      <a:endParaRPr lang="en-AE" dirty="0">
                        <a:latin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7884350"/>
                  </a:ext>
                </a:extLst>
              </a:tr>
              <a:tr h="339573">
                <a:tc>
                  <a:txBody>
                    <a:bodyPr/>
                    <a:lstStyle/>
                    <a:p>
                      <a:r>
                        <a:rPr lang="en-US" dirty="0">
                          <a:latin typeface="Fira Sans" panose="020B0503050000020004" pitchFamily="34" charset="0"/>
                        </a:rPr>
                        <a:t>MLP</a:t>
                      </a:r>
                      <a:endParaRPr lang="en-AE" dirty="0">
                        <a:latin typeface="Fira Sans" panose="020B05030500000200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3002613"/>
                  </a:ext>
                </a:extLst>
              </a:tr>
            </a:tbl>
          </a:graphicData>
        </a:graphic>
      </p:graphicFrame>
      <p:pic>
        <p:nvPicPr>
          <p:cNvPr id="5122" name="Picture 2" descr="Right Tick Images – Browse 172,095 Stock Photos, Vectors, and Video | Adobe  Stock">
            <a:extLst>
              <a:ext uri="{FF2B5EF4-FFF2-40B4-BE49-F238E27FC236}">
                <a16:creationId xmlns:a16="http://schemas.microsoft.com/office/drawing/2014/main" id="{D759D86C-9F2A-EE47-DB47-B91817A7BE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67" t="31878" r="31694" b="31731"/>
          <a:stretch/>
        </p:blipFill>
        <p:spPr bwMode="auto">
          <a:xfrm>
            <a:off x="1906385" y="1012702"/>
            <a:ext cx="365760" cy="34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ight Tick Images – Browse 172,095 Stock Photos, Vectors, and Video | Adobe  Stock">
            <a:extLst>
              <a:ext uri="{FF2B5EF4-FFF2-40B4-BE49-F238E27FC236}">
                <a16:creationId xmlns:a16="http://schemas.microsoft.com/office/drawing/2014/main" id="{A502D931-4E11-8277-6BAB-954B1A8D41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67" t="31878" r="31694" b="31731"/>
          <a:stretch/>
        </p:blipFill>
        <p:spPr bwMode="auto">
          <a:xfrm>
            <a:off x="1884218" y="1349370"/>
            <a:ext cx="365760" cy="34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ight Tick Images – Browse 172,095 Stock Photos, Vectors, and Video | Adobe  Stock">
            <a:extLst>
              <a:ext uri="{FF2B5EF4-FFF2-40B4-BE49-F238E27FC236}">
                <a16:creationId xmlns:a16="http://schemas.microsoft.com/office/drawing/2014/main" id="{13A60217-7F8C-E1CC-69F1-8672883ED8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67" t="31878" r="31694" b="31731"/>
          <a:stretch/>
        </p:blipFill>
        <p:spPr bwMode="auto">
          <a:xfrm>
            <a:off x="1884218" y="1688725"/>
            <a:ext cx="365760" cy="34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ight Tick Images – Browse 172,095 Stock Photos, Vectors, and Video | Adobe  Stock">
            <a:extLst>
              <a:ext uri="{FF2B5EF4-FFF2-40B4-BE49-F238E27FC236}">
                <a16:creationId xmlns:a16="http://schemas.microsoft.com/office/drawing/2014/main" id="{1E24EFB2-4FDA-F1AC-0D21-A1D61F4E13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67" t="31878" r="31694" b="31731"/>
          <a:stretch/>
        </p:blipFill>
        <p:spPr bwMode="auto">
          <a:xfrm>
            <a:off x="1884218" y="2012019"/>
            <a:ext cx="365760" cy="34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ight Tick Images – Browse 172,095 Stock Photos, Vectors, and Video | Adobe  Stock">
            <a:extLst>
              <a:ext uri="{FF2B5EF4-FFF2-40B4-BE49-F238E27FC236}">
                <a16:creationId xmlns:a16="http://schemas.microsoft.com/office/drawing/2014/main" id="{8E82C9EA-CA66-D0B0-CC37-4EEEFF5588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67" t="31878" r="31694" b="31731"/>
          <a:stretch/>
        </p:blipFill>
        <p:spPr bwMode="auto">
          <a:xfrm>
            <a:off x="2818013" y="2028377"/>
            <a:ext cx="365760" cy="34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ight Tick Images – Browse 172,095 Stock Photos, Vectors, and Video | Adobe  Stock">
            <a:extLst>
              <a:ext uri="{FF2B5EF4-FFF2-40B4-BE49-F238E27FC236}">
                <a16:creationId xmlns:a16="http://schemas.microsoft.com/office/drawing/2014/main" id="{1838CE31-F200-183C-98A3-40E8BFD137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67" t="31878" r="31694" b="31731"/>
          <a:stretch/>
        </p:blipFill>
        <p:spPr bwMode="auto">
          <a:xfrm>
            <a:off x="1884218" y="2371970"/>
            <a:ext cx="365760" cy="34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ight Tick Images – Browse 172,095 Stock Photos, Vectors, and Video | Adobe  Stock">
            <a:extLst>
              <a:ext uri="{FF2B5EF4-FFF2-40B4-BE49-F238E27FC236}">
                <a16:creationId xmlns:a16="http://schemas.microsoft.com/office/drawing/2014/main" id="{E839001D-9E47-5B45-22B3-52EF38A9E6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67" t="31878" r="31694" b="31731"/>
          <a:stretch/>
        </p:blipFill>
        <p:spPr bwMode="auto">
          <a:xfrm>
            <a:off x="1889759" y="2697412"/>
            <a:ext cx="365760" cy="34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ight Tick Images – Browse 172,095 Stock Photos, Vectors, and Video | Adobe  Stock">
            <a:extLst>
              <a:ext uri="{FF2B5EF4-FFF2-40B4-BE49-F238E27FC236}">
                <a16:creationId xmlns:a16="http://schemas.microsoft.com/office/drawing/2014/main" id="{6612F153-BA61-FBC7-DDEC-2AF7DDC225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67" t="31878" r="31694" b="31731"/>
          <a:stretch/>
        </p:blipFill>
        <p:spPr bwMode="auto">
          <a:xfrm>
            <a:off x="2818013" y="2371970"/>
            <a:ext cx="365760" cy="34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Right Tick Images – Browse 172,095 Stock Photos, Vectors, and Video | Adobe  Stock">
            <a:extLst>
              <a:ext uri="{FF2B5EF4-FFF2-40B4-BE49-F238E27FC236}">
                <a16:creationId xmlns:a16="http://schemas.microsoft.com/office/drawing/2014/main" id="{5BB2619E-38B6-C08D-D4EB-02A56C9A88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67" t="31878" r="31694" b="31731"/>
          <a:stretch/>
        </p:blipFill>
        <p:spPr bwMode="auto">
          <a:xfrm>
            <a:off x="1884218" y="3073937"/>
            <a:ext cx="365760" cy="34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Right Tick Images – Browse 172,095 Stock Photos, Vectors, and Video | Adobe  Stock">
            <a:extLst>
              <a:ext uri="{FF2B5EF4-FFF2-40B4-BE49-F238E27FC236}">
                <a16:creationId xmlns:a16="http://schemas.microsoft.com/office/drawing/2014/main" id="{D1FF3E28-8959-07CB-F183-113CFF4098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67" t="31878" r="31694" b="31731"/>
          <a:stretch/>
        </p:blipFill>
        <p:spPr bwMode="auto">
          <a:xfrm>
            <a:off x="2818013" y="4098246"/>
            <a:ext cx="365760" cy="34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Right Tick Images – Browse 172,095 Stock Photos, Vectors, and Video | Adobe  Stock">
            <a:extLst>
              <a:ext uri="{FF2B5EF4-FFF2-40B4-BE49-F238E27FC236}">
                <a16:creationId xmlns:a16="http://schemas.microsoft.com/office/drawing/2014/main" id="{D4929A30-6071-9DCB-B277-5A13F88009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67" t="31878" r="31694" b="31731"/>
          <a:stretch/>
        </p:blipFill>
        <p:spPr bwMode="auto">
          <a:xfrm>
            <a:off x="1884218" y="3420068"/>
            <a:ext cx="365760" cy="34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Right Tick Images – Browse 172,095 Stock Photos, Vectors, and Video | Adobe  Stock">
            <a:extLst>
              <a:ext uri="{FF2B5EF4-FFF2-40B4-BE49-F238E27FC236}">
                <a16:creationId xmlns:a16="http://schemas.microsoft.com/office/drawing/2014/main" id="{B6874859-F28E-622B-E95C-D90EE46BAE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67" t="31878" r="31694" b="31731"/>
          <a:stretch/>
        </p:blipFill>
        <p:spPr bwMode="auto">
          <a:xfrm>
            <a:off x="1884218" y="3743579"/>
            <a:ext cx="365760" cy="34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Right Tick Images – Browse 172,095 Stock Photos, Vectors, and Video | Adobe  Stock">
            <a:extLst>
              <a:ext uri="{FF2B5EF4-FFF2-40B4-BE49-F238E27FC236}">
                <a16:creationId xmlns:a16="http://schemas.microsoft.com/office/drawing/2014/main" id="{1B9AB80F-D075-944C-6102-B0E6239E87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67" t="31878" r="31694" b="31731"/>
          <a:stretch/>
        </p:blipFill>
        <p:spPr bwMode="auto">
          <a:xfrm>
            <a:off x="1884218" y="4101781"/>
            <a:ext cx="365760" cy="34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Right Tick Images – Browse 172,095 Stock Photos, Vectors, and Video | Adobe  Stock">
            <a:extLst>
              <a:ext uri="{FF2B5EF4-FFF2-40B4-BE49-F238E27FC236}">
                <a16:creationId xmlns:a16="http://schemas.microsoft.com/office/drawing/2014/main" id="{9CA77B54-38C9-B2D0-D0CB-448A6A224D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67" t="31878" r="31694" b="31731"/>
          <a:stretch/>
        </p:blipFill>
        <p:spPr bwMode="auto">
          <a:xfrm>
            <a:off x="1906385" y="4453479"/>
            <a:ext cx="365760" cy="34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Right Tick Images – Browse 172,095 Stock Photos, Vectors, and Video | Adobe  Stock">
            <a:extLst>
              <a:ext uri="{FF2B5EF4-FFF2-40B4-BE49-F238E27FC236}">
                <a16:creationId xmlns:a16="http://schemas.microsoft.com/office/drawing/2014/main" id="{1B83C64C-E721-1746-A075-DE53554695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67" t="31878" r="31694" b="31731"/>
          <a:stretch/>
        </p:blipFill>
        <p:spPr bwMode="auto">
          <a:xfrm>
            <a:off x="2818013" y="3408350"/>
            <a:ext cx="365760" cy="34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C2145F1-FC3F-221A-CD2B-9B374C6BACAE}"/>
              </a:ext>
            </a:extLst>
          </p:cNvPr>
          <p:cNvSpPr txBox="1"/>
          <p:nvPr/>
        </p:nvSpPr>
        <p:spPr>
          <a:xfrm>
            <a:off x="3895898" y="1720098"/>
            <a:ext cx="2021383" cy="280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425"/>
              </a:lnSpc>
            </a:pPr>
            <a:r>
              <a:rPr lang="en-US" b="0" dirty="0"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Hillinger Distance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4001690-A2EB-86D0-6405-A885BBE1FFA3}"/>
              </a:ext>
            </a:extLst>
          </p:cNvPr>
          <p:cNvSpPr txBox="1"/>
          <p:nvPr/>
        </p:nvSpPr>
        <p:spPr>
          <a:xfrm>
            <a:off x="3895897" y="4131498"/>
            <a:ext cx="2021383" cy="280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425"/>
              </a:lnSpc>
            </a:pPr>
            <a:r>
              <a:rPr lang="en-US" b="0" dirty="0"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Kernelized SVM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0A84107-06E6-F843-BCCD-37B4C02842B7}"/>
              </a:ext>
            </a:extLst>
          </p:cNvPr>
          <p:cNvSpPr txBox="1"/>
          <p:nvPr/>
        </p:nvSpPr>
        <p:spPr>
          <a:xfrm>
            <a:off x="3895897" y="2090445"/>
            <a:ext cx="2021383" cy="274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425"/>
              </a:lnSpc>
            </a:pPr>
            <a:r>
              <a:rPr lang="en-US" dirty="0">
                <a:solidFill>
                  <a:schemeClr val="tx1"/>
                </a:solidFill>
                <a:latin typeface="Fira Sans" panose="020B0503050000020004" pitchFamily="34" charset="0"/>
              </a:rPr>
              <a:t>C</a:t>
            </a:r>
            <a:r>
              <a:rPr lang="en-US" b="0" dirty="0"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lass Weight: {0: 1, 1: 5}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0167FD3-2ADF-512B-7B6A-9AC8C869C953}"/>
              </a:ext>
            </a:extLst>
          </p:cNvPr>
          <p:cNvSpPr txBox="1"/>
          <p:nvPr/>
        </p:nvSpPr>
        <p:spPr>
          <a:xfrm>
            <a:off x="3895896" y="3429066"/>
            <a:ext cx="20213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Fira Sans" panose="020B0503050000020004" pitchFamily="34" charset="0"/>
              </a:rPr>
              <a:t>scale_pos_weight</a:t>
            </a:r>
            <a:r>
              <a:rPr lang="en-US" dirty="0">
                <a:solidFill>
                  <a:schemeClr val="tx1"/>
                </a:solidFill>
                <a:latin typeface="Fira Sans" panose="020B0503050000020004" pitchFamily="34" charset="0"/>
              </a:rPr>
              <a:t>: 5</a:t>
            </a:r>
            <a:endParaRPr lang="en-A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E3CC0B7-F5EC-7A52-CAF8-AF53CF6F4325}"/>
              </a:ext>
            </a:extLst>
          </p:cNvPr>
          <p:cNvSpPr txBox="1"/>
          <p:nvPr/>
        </p:nvSpPr>
        <p:spPr>
          <a:xfrm>
            <a:off x="3895896" y="3812610"/>
            <a:ext cx="2021383" cy="274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425"/>
              </a:lnSpc>
            </a:pPr>
            <a:r>
              <a:rPr lang="en-US" b="0" dirty="0" err="1">
                <a:solidFill>
                  <a:schemeClr val="tx1"/>
                </a:solidFill>
                <a:effectLst/>
                <a:latin typeface="Fira Sans" panose="020B0503050000020004" pitchFamily="34" charset="0"/>
                <a:cs typeface="Times New Roman" panose="02020603050405020304" pitchFamily="18" charset="0"/>
              </a:rPr>
              <a:t>scale_pos_weight</a:t>
            </a:r>
            <a:r>
              <a:rPr lang="en-US" b="0" dirty="0">
                <a:solidFill>
                  <a:schemeClr val="tx1"/>
                </a:solidFill>
                <a:effectLst/>
                <a:latin typeface="Fira Sans" panose="020B0503050000020004" pitchFamily="34" charset="0"/>
                <a:cs typeface="Times New Roman" panose="02020603050405020304" pitchFamily="18" charset="0"/>
              </a:rPr>
              <a:t>: </a:t>
            </a:r>
            <a:r>
              <a:rPr lang="en-AE" b="0" dirty="0"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3.46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55CD080-F019-AE8A-EF5B-52D070C70F1F}"/>
              </a:ext>
            </a:extLst>
          </p:cNvPr>
          <p:cNvSpPr txBox="1"/>
          <p:nvPr/>
        </p:nvSpPr>
        <p:spPr>
          <a:xfrm>
            <a:off x="6345382" y="1044075"/>
            <a:ext cx="2785108" cy="280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425"/>
              </a:lnSpc>
            </a:pPr>
            <a:r>
              <a:rPr lang="en-US" b="1" dirty="0">
                <a:solidFill>
                  <a:srgbClr val="FF0000"/>
                </a:solidFill>
                <a:effectLst/>
                <a:latin typeface="Fira Sans" panose="020B0503050000020004" pitchFamily="34" charset="0"/>
              </a:rPr>
              <a:t>Surprisingly works well !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79451AB-0CDB-2A97-DAAB-5A61EAEA1D71}"/>
              </a:ext>
            </a:extLst>
          </p:cNvPr>
          <p:cNvSpPr txBox="1"/>
          <p:nvPr/>
        </p:nvSpPr>
        <p:spPr>
          <a:xfrm>
            <a:off x="6345382" y="3450455"/>
            <a:ext cx="2785108" cy="280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425"/>
              </a:lnSpc>
            </a:pPr>
            <a:r>
              <a:rPr lang="en-US" b="1" dirty="0">
                <a:solidFill>
                  <a:srgbClr val="FF0000"/>
                </a:solidFill>
                <a:effectLst/>
                <a:latin typeface="Fira Sans" panose="020B0503050000020004" pitchFamily="34" charset="0"/>
              </a:rPr>
              <a:t>The best performing model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CFB7EA8-E8C0-F26D-931D-7D6C7F75921A}"/>
              </a:ext>
            </a:extLst>
          </p:cNvPr>
          <p:cNvSpPr txBox="1"/>
          <p:nvPr/>
        </p:nvSpPr>
        <p:spPr>
          <a:xfrm>
            <a:off x="6358892" y="3793219"/>
            <a:ext cx="2785108" cy="274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425"/>
              </a:lnSpc>
            </a:pPr>
            <a:r>
              <a:rPr lang="en-US" b="0" dirty="0"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Extremely poor performance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F9C20BC-9669-A2A8-07C5-47AA7A5B4B4A}"/>
              </a:ext>
            </a:extLst>
          </p:cNvPr>
          <p:cNvSpPr txBox="1"/>
          <p:nvPr/>
        </p:nvSpPr>
        <p:spPr>
          <a:xfrm>
            <a:off x="6173585" y="1720098"/>
            <a:ext cx="2956905" cy="274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425"/>
              </a:lnSpc>
            </a:pPr>
            <a:r>
              <a:rPr lang="en-US" dirty="0">
                <a:solidFill>
                  <a:schemeClr val="tx1"/>
                </a:solidFill>
                <a:latin typeface="Fira Sans" panose="020B0503050000020004" pitchFamily="34" charset="0"/>
              </a:rPr>
              <a:t>P</a:t>
            </a:r>
            <a:r>
              <a:rPr lang="en-US" b="0" dirty="0"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erforms best with full feature set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D864E83-C7C1-7E6D-B74C-A71FB59159C9}"/>
              </a:ext>
            </a:extLst>
          </p:cNvPr>
          <p:cNvSpPr txBox="1"/>
          <p:nvPr/>
        </p:nvSpPr>
        <p:spPr>
          <a:xfrm>
            <a:off x="6187095" y="2072242"/>
            <a:ext cx="2956905" cy="274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425"/>
              </a:lnSpc>
            </a:pPr>
            <a:r>
              <a:rPr lang="en-US" dirty="0">
                <a:solidFill>
                  <a:schemeClr val="tx1"/>
                </a:solidFill>
                <a:latin typeface="Fira Sans" panose="020B0503050000020004" pitchFamily="34" charset="0"/>
              </a:rPr>
              <a:t>GHOST improved the performance</a:t>
            </a:r>
            <a:endParaRPr lang="en-US" b="0" dirty="0"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80D9065-A350-6A76-D156-E30F8BF34F54}"/>
              </a:ext>
            </a:extLst>
          </p:cNvPr>
          <p:cNvSpPr txBox="1"/>
          <p:nvPr/>
        </p:nvSpPr>
        <p:spPr>
          <a:xfrm>
            <a:off x="6187095" y="2407514"/>
            <a:ext cx="2956905" cy="274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425"/>
              </a:lnSpc>
            </a:pPr>
            <a:r>
              <a:rPr lang="en-US" dirty="0">
                <a:solidFill>
                  <a:schemeClr val="tx1"/>
                </a:solidFill>
                <a:latin typeface="Fira Sans" panose="020B0503050000020004" pitchFamily="34" charset="0"/>
              </a:rPr>
              <a:t>SMOTE improved the performance</a:t>
            </a:r>
            <a:endParaRPr lang="en-US" b="0" dirty="0"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2F9A1ED-A2CA-4A52-13FC-EBEB762FF083}"/>
              </a:ext>
            </a:extLst>
          </p:cNvPr>
          <p:cNvSpPr txBox="1"/>
          <p:nvPr/>
        </p:nvSpPr>
        <p:spPr>
          <a:xfrm>
            <a:off x="6187095" y="4475338"/>
            <a:ext cx="2956905" cy="274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425"/>
              </a:lnSpc>
            </a:pPr>
            <a:r>
              <a:rPr lang="en-US" dirty="0">
                <a:solidFill>
                  <a:schemeClr val="tx1"/>
                </a:solidFill>
                <a:latin typeface="Fira Sans" panose="020B0503050000020004" pitchFamily="34" charset="0"/>
              </a:rPr>
              <a:t>SMOTE improved the performance</a:t>
            </a:r>
            <a:endParaRPr lang="en-US" b="0" dirty="0"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D397DF7-794D-85AD-9D41-B70AFBFAABA6}"/>
              </a:ext>
            </a:extLst>
          </p:cNvPr>
          <p:cNvSpPr txBox="1"/>
          <p:nvPr/>
        </p:nvSpPr>
        <p:spPr>
          <a:xfrm>
            <a:off x="6187095" y="4141658"/>
            <a:ext cx="2956905" cy="274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425"/>
              </a:lnSpc>
            </a:pPr>
            <a:r>
              <a:rPr lang="en-US" b="1" dirty="0">
                <a:solidFill>
                  <a:srgbClr val="FF0000"/>
                </a:solidFill>
                <a:latin typeface="Fira Sans" panose="020B0503050000020004" pitchFamily="34" charset="0"/>
              </a:rPr>
              <a:t>Second best performing model</a:t>
            </a:r>
            <a:endParaRPr lang="en-US" b="1" dirty="0">
              <a:solidFill>
                <a:srgbClr val="FF0000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39902EB-8E2F-4F92-39E5-41AC8771D0B3}"/>
              </a:ext>
            </a:extLst>
          </p:cNvPr>
          <p:cNvSpPr txBox="1"/>
          <p:nvPr/>
        </p:nvSpPr>
        <p:spPr>
          <a:xfrm>
            <a:off x="6187095" y="3096546"/>
            <a:ext cx="2956905" cy="274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425"/>
              </a:lnSpc>
            </a:pPr>
            <a:r>
              <a:rPr lang="en-US" dirty="0">
                <a:solidFill>
                  <a:schemeClr val="tx1"/>
                </a:solidFill>
                <a:latin typeface="Fira Sans" panose="020B0503050000020004" pitchFamily="34" charset="0"/>
              </a:rPr>
              <a:t>SMOTE improved the performance</a:t>
            </a:r>
            <a:endParaRPr lang="en-US" b="0" dirty="0"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0A7C437-76BC-6502-9C05-F7D6D7D3971D}"/>
              </a:ext>
            </a:extLst>
          </p:cNvPr>
          <p:cNvSpPr txBox="1"/>
          <p:nvPr/>
        </p:nvSpPr>
        <p:spPr>
          <a:xfrm>
            <a:off x="6123709" y="2742637"/>
            <a:ext cx="3020290" cy="274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425"/>
              </a:lnSpc>
            </a:pPr>
            <a:r>
              <a:rPr lang="en-US" dirty="0">
                <a:solidFill>
                  <a:schemeClr val="tx1"/>
                </a:solidFill>
                <a:latin typeface="Fira Sans" panose="020B0503050000020004" pitchFamily="34" charset="0"/>
              </a:rPr>
              <a:t>P</a:t>
            </a:r>
            <a:r>
              <a:rPr lang="en-US" b="0" dirty="0"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erforms best with LASSO features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895ECC2-7D74-86CC-9A8A-C888DDBF6E96}"/>
              </a:ext>
            </a:extLst>
          </p:cNvPr>
          <p:cNvSpPr txBox="1"/>
          <p:nvPr/>
        </p:nvSpPr>
        <p:spPr>
          <a:xfrm>
            <a:off x="6345382" y="1383210"/>
            <a:ext cx="2785108" cy="274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425"/>
              </a:lnSpc>
            </a:pPr>
            <a:r>
              <a:rPr lang="en-US" b="0" dirty="0"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Extremely poor performance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53D30A4-FCBB-2C23-D1CE-272410BFF51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178" y="1023928"/>
            <a:ext cx="9128065" cy="64802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50FFB5F-6C73-0BF1-8D60-83779F7C900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178" y="3054493"/>
            <a:ext cx="9121312" cy="68687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45F74D3-1D89-844B-E614-948A14BE832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6758"/>
          <a:stretch/>
        </p:blipFill>
        <p:spPr>
          <a:xfrm>
            <a:off x="9178" y="4110124"/>
            <a:ext cx="9121312" cy="6474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B7838D6-C314-0D3C-1E86-A6E22E09DF13}"/>
              </a:ext>
            </a:extLst>
          </p:cNvPr>
          <p:cNvSpPr txBox="1"/>
          <p:nvPr/>
        </p:nvSpPr>
        <p:spPr>
          <a:xfrm>
            <a:off x="6826835" y="4186394"/>
            <a:ext cx="6471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1050" b="1" dirty="0">
                <a:latin typeface="Fira Sans Medium" panose="020B0603050000020004" pitchFamily="34" charset="0"/>
                <a:ea typeface="Fira Sans Medium"/>
                <a:cs typeface="Times New Roman" panose="02020603050405020304" pitchFamily="18" charset="0"/>
                <a:sym typeface="Fira Sans Medium"/>
              </a:rPr>
              <a:t>Private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39BD1AD-3081-B60D-024B-8481A906673F}"/>
              </a:ext>
            </a:extLst>
          </p:cNvPr>
          <p:cNvSpPr txBox="1"/>
          <p:nvPr/>
        </p:nvSpPr>
        <p:spPr>
          <a:xfrm>
            <a:off x="8144394" y="4183130"/>
            <a:ext cx="6471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1050" b="1" dirty="0">
                <a:latin typeface="Fira Sans Medium" panose="020B0603050000020004" pitchFamily="34" charset="0"/>
                <a:ea typeface="Fira Sans Medium"/>
                <a:cs typeface="Times New Roman" panose="02020603050405020304" pitchFamily="18" charset="0"/>
                <a:sym typeface="Fira Sans Medium"/>
              </a:rPr>
              <a:t>Public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936426F-164D-76B6-2962-693FE04C3B36}"/>
              </a:ext>
            </a:extLst>
          </p:cNvPr>
          <p:cNvSpPr txBox="1"/>
          <p:nvPr/>
        </p:nvSpPr>
        <p:spPr>
          <a:xfrm>
            <a:off x="6815885" y="3106961"/>
            <a:ext cx="6471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1050" b="1" dirty="0">
                <a:latin typeface="Fira Sans Medium" panose="020B0603050000020004" pitchFamily="34" charset="0"/>
                <a:ea typeface="Fira Sans Medium"/>
                <a:cs typeface="Times New Roman" panose="02020603050405020304" pitchFamily="18" charset="0"/>
                <a:sym typeface="Fira Sans Medium"/>
              </a:rPr>
              <a:t>Private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521B5E2-F11F-F635-F4F8-4F4748D7C84A}"/>
              </a:ext>
            </a:extLst>
          </p:cNvPr>
          <p:cNvSpPr txBox="1"/>
          <p:nvPr/>
        </p:nvSpPr>
        <p:spPr>
          <a:xfrm>
            <a:off x="8133444" y="3103697"/>
            <a:ext cx="6471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1050" b="1" dirty="0">
                <a:latin typeface="Fira Sans Medium" panose="020B0603050000020004" pitchFamily="34" charset="0"/>
                <a:ea typeface="Fira Sans Medium"/>
                <a:cs typeface="Times New Roman" panose="02020603050405020304" pitchFamily="18" charset="0"/>
                <a:sym typeface="Fira Sans Medium"/>
              </a:rPr>
              <a:t>Public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78D0927-653C-5AC6-272E-88BC14EF4313}"/>
              </a:ext>
            </a:extLst>
          </p:cNvPr>
          <p:cNvSpPr txBox="1"/>
          <p:nvPr/>
        </p:nvSpPr>
        <p:spPr>
          <a:xfrm>
            <a:off x="6946888" y="1054297"/>
            <a:ext cx="6471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1050" b="1" dirty="0">
                <a:latin typeface="Fira Sans Medium" panose="020B0603050000020004" pitchFamily="34" charset="0"/>
                <a:ea typeface="Fira Sans Medium"/>
                <a:cs typeface="Times New Roman" panose="02020603050405020304" pitchFamily="18" charset="0"/>
                <a:sym typeface="Fira Sans Medium"/>
              </a:rPr>
              <a:t>Private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7B0675D-D169-A2C0-D69E-58AE941A4AD6}"/>
              </a:ext>
            </a:extLst>
          </p:cNvPr>
          <p:cNvSpPr txBox="1"/>
          <p:nvPr/>
        </p:nvSpPr>
        <p:spPr>
          <a:xfrm>
            <a:off x="8264447" y="1051033"/>
            <a:ext cx="6471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1050" b="1" dirty="0">
                <a:latin typeface="Fira Sans Medium" panose="020B0603050000020004" pitchFamily="34" charset="0"/>
                <a:ea typeface="Fira Sans Medium"/>
                <a:cs typeface="Times New Roman" panose="02020603050405020304" pitchFamily="18" charset="0"/>
                <a:sym typeface="Fira Sans Medium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97565388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1" grpId="0"/>
      <p:bldP spid="23" grpId="0"/>
      <p:bldP spid="27" grpId="0"/>
      <p:bldP spid="44" grpId="0"/>
      <p:bldP spid="45" grpId="0"/>
    </p:bldLst>
  </p:timing>
</p:sld>
</file>

<file path=ppt/theme/theme1.xml><?xml version="1.0" encoding="utf-8"?>
<a:theme xmlns:a="http://schemas.openxmlformats.org/drawingml/2006/main" name="Technology Infographic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826</TotalTime>
  <Words>1219</Words>
  <Application>Microsoft Office PowerPoint</Application>
  <PresentationFormat>On-screen Show (16:9)</PresentationFormat>
  <Paragraphs>258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Times New Roman</vt:lpstr>
      <vt:lpstr>Fira Sans</vt:lpstr>
      <vt:lpstr>Fira Sans SemiBold</vt:lpstr>
      <vt:lpstr>Fira Sans Extra Condensed SemiBold</vt:lpstr>
      <vt:lpstr>Cambria Math</vt:lpstr>
      <vt:lpstr>Wingdings</vt:lpstr>
      <vt:lpstr>Fira Sans Medium</vt:lpstr>
      <vt:lpstr>Arial</vt:lpstr>
      <vt:lpstr>Fira Sans Extra Condensed Medium</vt:lpstr>
      <vt:lpstr>Technology Infographics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Donia BESHER</cp:lastModifiedBy>
  <cp:revision>3</cp:revision>
  <dcterms:modified xsi:type="dcterms:W3CDTF">2025-05-02T04:00:23Z</dcterms:modified>
</cp:coreProperties>
</file>